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</p:sldMasterIdLst>
  <p:notesMasterIdLst>
    <p:notesMasterId r:id="rId17"/>
  </p:notesMasterIdLst>
  <p:sldIdLst>
    <p:sldId id="279" r:id="rId2"/>
    <p:sldId id="291" r:id="rId3"/>
    <p:sldId id="283" r:id="rId4"/>
    <p:sldId id="282" r:id="rId5"/>
    <p:sldId id="284" r:id="rId6"/>
    <p:sldId id="286" r:id="rId7"/>
    <p:sldId id="289" r:id="rId8"/>
    <p:sldId id="269" r:id="rId9"/>
    <p:sldId id="270" r:id="rId10"/>
    <p:sldId id="271" r:id="rId11"/>
    <p:sldId id="280" r:id="rId12"/>
    <p:sldId id="296" r:id="rId13"/>
    <p:sldId id="295" r:id="rId14"/>
    <p:sldId id="293" r:id="rId15"/>
    <p:sldId id="27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1A40BF-061C-48FE-8FB5-01494D29AE83}">
          <p14:sldIdLst>
            <p14:sldId id="279"/>
            <p14:sldId id="291"/>
            <p14:sldId id="283"/>
            <p14:sldId id="282"/>
            <p14:sldId id="284"/>
            <p14:sldId id="286"/>
            <p14:sldId id="289"/>
            <p14:sldId id="269"/>
            <p14:sldId id="270"/>
            <p14:sldId id="271"/>
            <p14:sldId id="280"/>
            <p14:sldId id="296"/>
            <p14:sldId id="295"/>
            <p14:sldId id="293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1" clrIdx="0">
    <p:extLst>
      <p:ext uri="{19B8F6BF-5375-455C-9EA6-DF929625EA0E}">
        <p15:presenceInfo xmlns:p15="http://schemas.microsoft.com/office/powerpoint/2012/main" userId="S::urn:spo:anon#56864d913e013fb8da743e8b84b40af64787a4ecbf0d667bb419841e349648c3::" providerId="AD"/>
      </p:ext>
    </p:extLst>
  </p:cmAuthor>
  <p:cmAuthor id="2" name="Guest User" initials="GU [2]" lastIdx="2" clrIdx="1">
    <p:extLst>
      <p:ext uri="{19B8F6BF-5375-455C-9EA6-DF929625EA0E}">
        <p15:presenceInfo xmlns:p15="http://schemas.microsoft.com/office/powerpoint/2012/main" userId="S::urn:spo:anon#e5dc3ddc31bea3833cf0e63a0ef95e4a63fe48a9b77e4e86fa4f9eb2fdde1383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EAAC1C-DBFC-1F84-9E92-6BAFC2B1FB7C}" v="16" dt="2018-12-06T17:32:00.445"/>
    <p1510:client id="{E5FC2424-A306-9502-2C5E-A2CAD77ABBCE}" v="5" dt="2018-12-06T17:49:20.186"/>
    <p1510:client id="{8BEC27DD-5277-16EB-DA72-952F3520957D}" v="5" dt="2018-12-06T20:08:46.030"/>
    <p1510:client id="{694AE305-9AC9-B5E4-9BC0-415CBDF8FB9E}" v="47" dt="2018-12-06T20:27:43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7" autoAdjust="0"/>
  </p:normalViewPr>
  <p:slideViewPr>
    <p:cSldViewPr snapToGrid="0">
      <p:cViewPr>
        <p:scale>
          <a:sx n="103" d="100"/>
          <a:sy n="103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e5dc3ddc31bea3833cf0e63a0ef95e4a63fe48a9b77e4e86fa4f9eb2fdde1383::" providerId="AD" clId="Web-{8BEC27DD-5277-16EB-DA72-952F3520957D}"/>
    <pc:docChg chg="modSld">
      <pc:chgData name="Guest User" userId="S::urn:spo:anon#e5dc3ddc31bea3833cf0e63a0ef95e4a63fe48a9b77e4e86fa4f9eb2fdde1383::" providerId="AD" clId="Web-{8BEC27DD-5277-16EB-DA72-952F3520957D}" dt="2018-12-06T20:08:46.030" v="6" actId="1076"/>
      <pc:docMkLst>
        <pc:docMk/>
      </pc:docMkLst>
      <pc:sldChg chg="modSp">
        <pc:chgData name="Guest User" userId="S::urn:spo:anon#e5dc3ddc31bea3833cf0e63a0ef95e4a63fe48a9b77e4e86fa4f9eb2fdde1383::" providerId="AD" clId="Web-{8BEC27DD-5277-16EB-DA72-952F3520957D}" dt="2018-12-06T20:08:28.717" v="4" actId="1076"/>
        <pc:sldMkLst>
          <pc:docMk/>
          <pc:sldMk cId="1323516953" sldId="269"/>
        </pc:sldMkLst>
        <pc:spChg chg="mod">
          <ac:chgData name="Guest User" userId="S::urn:spo:anon#e5dc3ddc31bea3833cf0e63a0ef95e4a63fe48a9b77e4e86fa4f9eb2fdde1383::" providerId="AD" clId="Web-{8BEC27DD-5277-16EB-DA72-952F3520957D}" dt="2018-12-06T20:08:28.717" v="4" actId="1076"/>
          <ac:spMkLst>
            <pc:docMk/>
            <pc:sldMk cId="1323516953" sldId="269"/>
            <ac:spMk id="4" creationId="{1A6BED80-638F-4461-BCA5-3C04430B38BD}"/>
          </ac:spMkLst>
        </pc:spChg>
      </pc:sldChg>
      <pc:sldChg chg="modSp">
        <pc:chgData name="Guest User" userId="S::urn:spo:anon#e5dc3ddc31bea3833cf0e63a0ef95e4a63fe48a9b77e4e86fa4f9eb2fdde1383::" providerId="AD" clId="Web-{8BEC27DD-5277-16EB-DA72-952F3520957D}" dt="2018-12-06T20:08:37.577" v="5" actId="1076"/>
        <pc:sldMkLst>
          <pc:docMk/>
          <pc:sldMk cId="2889156643" sldId="270"/>
        </pc:sldMkLst>
        <pc:spChg chg="mod">
          <ac:chgData name="Guest User" userId="S::urn:spo:anon#e5dc3ddc31bea3833cf0e63a0ef95e4a63fe48a9b77e4e86fa4f9eb2fdde1383::" providerId="AD" clId="Web-{8BEC27DD-5277-16EB-DA72-952F3520957D}" dt="2018-12-06T20:08:37.577" v="5" actId="1076"/>
          <ac:spMkLst>
            <pc:docMk/>
            <pc:sldMk cId="2889156643" sldId="270"/>
            <ac:spMk id="119" creationId="{75913703-314E-451C-A669-BD3D4E8B3E38}"/>
          </ac:spMkLst>
        </pc:spChg>
      </pc:sldChg>
      <pc:sldChg chg="modSp">
        <pc:chgData name="Guest User" userId="S::urn:spo:anon#e5dc3ddc31bea3833cf0e63a0ef95e4a63fe48a9b77e4e86fa4f9eb2fdde1383::" providerId="AD" clId="Web-{8BEC27DD-5277-16EB-DA72-952F3520957D}" dt="2018-12-06T20:08:46.030" v="6" actId="1076"/>
        <pc:sldMkLst>
          <pc:docMk/>
          <pc:sldMk cId="2913056338" sldId="271"/>
        </pc:sldMkLst>
        <pc:spChg chg="mod">
          <ac:chgData name="Guest User" userId="S::urn:spo:anon#e5dc3ddc31bea3833cf0e63a0ef95e4a63fe48a9b77e4e86fa4f9eb2fdde1383::" providerId="AD" clId="Web-{8BEC27DD-5277-16EB-DA72-952F3520957D}" dt="2018-12-06T20:08:46.030" v="6" actId="1076"/>
          <ac:spMkLst>
            <pc:docMk/>
            <pc:sldMk cId="2913056338" sldId="271"/>
            <ac:spMk id="98" creationId="{2D82E877-0311-4EC0-87B8-5C54AA8E1A89}"/>
          </ac:spMkLst>
        </pc:spChg>
      </pc:sldChg>
      <pc:sldChg chg="modSp">
        <pc:chgData name="Guest User" userId="S::urn:spo:anon#e5dc3ddc31bea3833cf0e63a0ef95e4a63fe48a9b77e4e86fa4f9eb2fdde1383::" providerId="AD" clId="Web-{8BEC27DD-5277-16EB-DA72-952F3520957D}" dt="2018-12-06T20:08:10.686" v="2" actId="20577"/>
        <pc:sldMkLst>
          <pc:docMk/>
          <pc:sldMk cId="3377815560" sldId="289"/>
        </pc:sldMkLst>
        <pc:spChg chg="mod">
          <ac:chgData name="Guest User" userId="S::urn:spo:anon#e5dc3ddc31bea3833cf0e63a0ef95e4a63fe48a9b77e4e86fa4f9eb2fdde1383::" providerId="AD" clId="Web-{8BEC27DD-5277-16EB-DA72-952F3520957D}" dt="2018-12-06T20:08:10.686" v="2" actId="20577"/>
          <ac:spMkLst>
            <pc:docMk/>
            <pc:sldMk cId="3377815560" sldId="289"/>
            <ac:spMk id="3" creationId="{F926749E-C74F-4764-9017-C34B534C2CDA}"/>
          </ac:spMkLst>
        </pc:spChg>
      </pc:sldChg>
    </pc:docChg>
  </pc:docChgLst>
  <pc:docChgLst>
    <pc:chgData name="Guest User" userId="S::urn:spo:anon#e5dc3ddc31bea3833cf0e63a0ef95e4a63fe48a9b77e4e86fa4f9eb2fdde1383::" providerId="AD" clId="Web-{0CA23931-F4AB-E058-8AAF-B9B958AFDC89}"/>
    <pc:docChg chg="">
      <pc:chgData name="Guest User" userId="S::urn:spo:anon#e5dc3ddc31bea3833cf0e63a0ef95e4a63fe48a9b77e4e86fa4f9eb2fdde1383::" providerId="AD" clId="Web-{0CA23931-F4AB-E058-8AAF-B9B958AFDC89}" dt="2018-12-06T21:18:57.844" v="1"/>
      <pc:docMkLst>
        <pc:docMk/>
      </pc:docMkLst>
      <pc:sldChg chg="addCm">
        <pc:chgData name="Guest User" userId="S::urn:spo:anon#e5dc3ddc31bea3833cf0e63a0ef95e4a63fe48a9b77e4e86fa4f9eb2fdde1383::" providerId="AD" clId="Web-{0CA23931-F4AB-E058-8AAF-B9B958AFDC89}" dt="2018-12-06T21:18:57.844" v="1"/>
        <pc:sldMkLst>
          <pc:docMk/>
          <pc:sldMk cId="3530935235" sldId="281"/>
        </pc:sldMkLst>
      </pc:sldChg>
      <pc:sldChg chg="addCm">
        <pc:chgData name="Guest User" userId="S::urn:spo:anon#e5dc3ddc31bea3833cf0e63a0ef95e4a63fe48a9b77e4e86fa4f9eb2fdde1383::" providerId="AD" clId="Web-{0CA23931-F4AB-E058-8AAF-B9B958AFDC89}" dt="2018-12-06T21:17:17.062" v="0"/>
        <pc:sldMkLst>
          <pc:docMk/>
          <pc:sldMk cId="1544855243" sldId="286"/>
        </pc:sldMkLst>
      </pc:sldChg>
    </pc:docChg>
  </pc:docChgLst>
  <pc:docChgLst>
    <pc:chgData name="Guest User" userId="S::urn:spo:anon#e5dc3ddc31bea3833cf0e63a0ef95e4a63fe48a9b77e4e86fa4f9eb2fdde1383::" providerId="AD" clId="Web-{31EAAC1C-DBFC-1F84-9E92-6BAFC2B1FB7C}"/>
    <pc:docChg chg="addSld delSld modSld modSection">
      <pc:chgData name="Guest User" userId="S::urn:spo:anon#e5dc3ddc31bea3833cf0e63a0ef95e4a63fe48a9b77e4e86fa4f9eb2fdde1383::" providerId="AD" clId="Web-{31EAAC1C-DBFC-1F84-9E92-6BAFC2B1FB7C}" dt="2018-12-06T17:41:07.792" v="222" actId="20577"/>
      <pc:docMkLst>
        <pc:docMk/>
      </pc:docMkLst>
      <pc:sldChg chg="addSp delSp modSp del">
        <pc:chgData name="Guest User" userId="S::urn:spo:anon#e5dc3ddc31bea3833cf0e63a0ef95e4a63fe48a9b77e4e86fa4f9eb2fdde1383::" providerId="AD" clId="Web-{31EAAC1C-DBFC-1F84-9E92-6BAFC2B1FB7C}" dt="2018-12-06T17:39:35.260" v="196"/>
        <pc:sldMkLst>
          <pc:docMk/>
          <pc:sldMk cId="3980402848" sldId="285"/>
        </pc:sldMkLst>
        <pc:spChg chg="add del mod">
          <ac:chgData name="Guest User" userId="S::urn:spo:anon#e5dc3ddc31bea3833cf0e63a0ef95e4a63fe48a9b77e4e86fa4f9eb2fdde1383::" providerId="AD" clId="Web-{31EAAC1C-DBFC-1F84-9E92-6BAFC2B1FB7C}" dt="2018-12-06T17:31:48.086" v="49"/>
          <ac:spMkLst>
            <pc:docMk/>
            <pc:sldMk cId="3980402848" sldId="285"/>
            <ac:spMk id="3" creationId="{3E94E615-392B-42D9-9DE9-B208CBDD5B4C}"/>
          </ac:spMkLst>
        </pc:spChg>
        <pc:spChg chg="add mod">
          <ac:chgData name="Guest User" userId="S::urn:spo:anon#e5dc3ddc31bea3833cf0e63a0ef95e4a63fe48a9b77e4e86fa4f9eb2fdde1383::" providerId="AD" clId="Web-{31EAAC1C-DBFC-1F84-9E92-6BAFC2B1FB7C}" dt="2018-12-06T17:36:21.775" v="71"/>
          <ac:spMkLst>
            <pc:docMk/>
            <pc:sldMk cId="3980402848" sldId="285"/>
            <ac:spMk id="5" creationId="{C5A0E2BD-14B8-43FD-9632-CA0E33800678}"/>
          </ac:spMkLst>
        </pc:spChg>
        <pc:spChg chg="del">
          <ac:chgData name="Guest User" userId="S::urn:spo:anon#e5dc3ddc31bea3833cf0e63a0ef95e4a63fe48a9b77e4e86fa4f9eb2fdde1383::" providerId="AD" clId="Web-{31EAAC1C-DBFC-1F84-9E92-6BAFC2B1FB7C}" dt="2018-12-06T17:36:21.775" v="71"/>
          <ac:spMkLst>
            <pc:docMk/>
            <pc:sldMk cId="3980402848" sldId="285"/>
            <ac:spMk id="70" creationId="{00000000-0000-0000-0000-000000000000}"/>
          </ac:spMkLst>
        </pc:spChg>
        <pc:spChg chg="add del mod">
          <ac:chgData name="Guest User" userId="S::urn:spo:anon#e5dc3ddc31bea3833cf0e63a0ef95e4a63fe48a9b77e4e86fa4f9eb2fdde1383::" providerId="AD" clId="Web-{31EAAC1C-DBFC-1F84-9E92-6BAFC2B1FB7C}" dt="2018-12-06T17:36:18.822" v="70"/>
          <ac:spMkLst>
            <pc:docMk/>
            <pc:sldMk cId="3980402848" sldId="285"/>
            <ac:spMk id="71" creationId="{00000000-0000-0000-0000-000000000000}"/>
          </ac:spMkLst>
        </pc:spChg>
      </pc:sldChg>
      <pc:sldChg chg="addSp delSp modSp new del mod modClrScheme chgLayout">
        <pc:chgData name="Guest User" userId="S::urn:spo:anon#e5dc3ddc31bea3833cf0e63a0ef95e4a63fe48a9b77e4e86fa4f9eb2fdde1383::" providerId="AD" clId="Web-{31EAAC1C-DBFC-1F84-9E92-6BAFC2B1FB7C}" dt="2018-12-06T17:40:27.636" v="201"/>
        <pc:sldMkLst>
          <pc:docMk/>
          <pc:sldMk cId="2150358055" sldId="288"/>
        </pc:sldMkLst>
        <pc:spChg chg="mod ord">
          <ac:chgData name="Guest User" userId="S::urn:spo:anon#e5dc3ddc31bea3833cf0e63a0ef95e4a63fe48a9b77e4e86fa4f9eb2fdde1383::" providerId="AD" clId="Web-{31EAAC1C-DBFC-1F84-9E92-6BAFC2B1FB7C}" dt="2018-12-06T17:27:49.491" v="25" actId="20577"/>
          <ac:spMkLst>
            <pc:docMk/>
            <pc:sldMk cId="2150358055" sldId="288"/>
            <ac:spMk id="2" creationId="{DC1D5FB4-041B-47FC-B32E-AB13CE9083C0}"/>
          </ac:spMkLst>
        </pc:spChg>
        <pc:spChg chg="del">
          <ac:chgData name="Guest User" userId="S::urn:spo:anon#e5dc3ddc31bea3833cf0e63a0ef95e4a63fe48a9b77e4e86fa4f9eb2fdde1383::" providerId="AD" clId="Web-{31EAAC1C-DBFC-1F84-9E92-6BAFC2B1FB7C}" dt="2018-12-06T17:27:12.506" v="18"/>
          <ac:spMkLst>
            <pc:docMk/>
            <pc:sldMk cId="2150358055" sldId="288"/>
            <ac:spMk id="3" creationId="{4703C726-51A4-47FA-8457-C32D74279F71}"/>
          </ac:spMkLst>
        </pc:spChg>
        <pc:spChg chg="add mod ord">
          <ac:chgData name="Guest User" userId="S::urn:spo:anon#e5dc3ddc31bea3833cf0e63a0ef95e4a63fe48a9b77e4e86fa4f9eb2fdde1383::" providerId="AD" clId="Web-{31EAAC1C-DBFC-1F84-9E92-6BAFC2B1FB7C}" dt="2018-12-06T17:27:41.756" v="23" actId="20577"/>
          <ac:spMkLst>
            <pc:docMk/>
            <pc:sldMk cId="2150358055" sldId="288"/>
            <ac:spMk id="4" creationId="{6DDC32BF-59AE-492B-B42F-6A8C877D9585}"/>
          </ac:spMkLst>
        </pc:spChg>
      </pc:sldChg>
      <pc:sldChg chg="modSp new mod modClrScheme chgLayout">
        <pc:chgData name="Guest User" userId="S::urn:spo:anon#e5dc3ddc31bea3833cf0e63a0ef95e4a63fe48a9b77e4e86fa4f9eb2fdde1383::" providerId="AD" clId="Web-{31EAAC1C-DBFC-1F84-9E92-6BAFC2B1FB7C}" dt="2018-12-06T17:41:07.792" v="221" actId="20577"/>
        <pc:sldMkLst>
          <pc:docMk/>
          <pc:sldMk cId="3377815560" sldId="289"/>
        </pc:sldMkLst>
        <pc:spChg chg="mod ord">
          <ac:chgData name="Guest User" userId="S::urn:spo:anon#e5dc3ddc31bea3833cf0e63a0ef95e4a63fe48a9b77e4e86fa4f9eb2fdde1383::" providerId="AD" clId="Web-{31EAAC1C-DBFC-1F84-9E92-6BAFC2B1FB7C}" dt="2018-12-06T17:40:56.839" v="210" actId="20577"/>
          <ac:spMkLst>
            <pc:docMk/>
            <pc:sldMk cId="3377815560" sldId="289"/>
            <ac:spMk id="2" creationId="{2ACEE195-3194-4237-AF20-F0D357063130}"/>
          </ac:spMkLst>
        </pc:spChg>
        <pc:spChg chg="mod">
          <ac:chgData name="Guest User" userId="S::urn:spo:anon#e5dc3ddc31bea3833cf0e63a0ef95e4a63fe48a9b77e4e86fa4f9eb2fdde1383::" providerId="AD" clId="Web-{31EAAC1C-DBFC-1F84-9E92-6BAFC2B1FB7C}" dt="2018-12-06T17:41:07.792" v="221" actId="20577"/>
          <ac:spMkLst>
            <pc:docMk/>
            <pc:sldMk cId="3377815560" sldId="289"/>
            <ac:spMk id="3" creationId="{F926749E-C74F-4764-9017-C34B534C2CDA}"/>
          </ac:spMkLst>
        </pc:spChg>
      </pc:sldChg>
      <pc:sldChg chg="modSp add replId">
        <pc:chgData name="Guest User" userId="S::urn:spo:anon#e5dc3ddc31bea3833cf0e63a0ef95e4a63fe48a9b77e4e86fa4f9eb2fdde1383::" providerId="AD" clId="Web-{31EAAC1C-DBFC-1F84-9E92-6BAFC2B1FB7C}" dt="2018-12-06T17:40:26.495" v="200" actId="20577"/>
        <pc:sldMkLst>
          <pc:docMk/>
          <pc:sldMk cId="396784579" sldId="290"/>
        </pc:sldMkLst>
        <pc:spChg chg="mod">
          <ac:chgData name="Guest User" userId="S::urn:spo:anon#e5dc3ddc31bea3833cf0e63a0ef95e4a63fe48a9b77e4e86fa4f9eb2fdde1383::" providerId="AD" clId="Web-{31EAAC1C-DBFC-1F84-9E92-6BAFC2B1FB7C}" dt="2018-12-06T17:40:24.511" v="199" actId="20577"/>
          <ac:spMkLst>
            <pc:docMk/>
            <pc:sldMk cId="396784579" sldId="290"/>
            <ac:spMk id="2" creationId="{9735F1BA-D28C-4B5A-9450-0592834CE98B}"/>
          </ac:spMkLst>
        </pc:spChg>
        <pc:spChg chg="mod">
          <ac:chgData name="Guest User" userId="S::urn:spo:anon#e5dc3ddc31bea3833cf0e63a0ef95e4a63fe48a9b77e4e86fa4f9eb2fdde1383::" providerId="AD" clId="Web-{31EAAC1C-DBFC-1F84-9E92-6BAFC2B1FB7C}" dt="2018-12-06T17:40:26.495" v="200" actId="20577"/>
          <ac:spMkLst>
            <pc:docMk/>
            <pc:sldMk cId="396784579" sldId="290"/>
            <ac:spMk id="3" creationId="{0234BFA1-79AF-487F-8721-8F33A50F7BBE}"/>
          </ac:spMkLst>
        </pc:spChg>
      </pc:sldChg>
    </pc:docChg>
  </pc:docChgLst>
  <pc:docChgLst>
    <pc:chgData name="Guest User" userId="S::urn:spo:anon#56864d913e013fb8da743e8b84b40af64787a4ecbf0d667bb419841e349648c3::" providerId="AD" clId="Web-{694AE305-9AC9-B5E4-9BC0-415CBDF8FB9E}"/>
    <pc:docChg chg="modSld">
      <pc:chgData name="Guest User" userId="S::urn:spo:anon#56864d913e013fb8da743e8b84b40af64787a4ecbf0d667bb419841e349648c3::" providerId="AD" clId="Web-{694AE305-9AC9-B5E4-9BC0-415CBDF8FB9E}" dt="2018-12-06T20:28:13.879" v="57"/>
      <pc:docMkLst>
        <pc:docMk/>
      </pc:docMkLst>
      <pc:sldChg chg="addCm">
        <pc:chgData name="Guest User" userId="S::urn:spo:anon#56864d913e013fb8da743e8b84b40af64787a4ecbf0d667bb419841e349648c3::" providerId="AD" clId="Web-{694AE305-9AC9-B5E4-9BC0-415CBDF8FB9E}" dt="2018-12-06T20:28:13.879" v="57"/>
        <pc:sldMkLst>
          <pc:docMk/>
          <pc:sldMk cId="1323516953" sldId="269"/>
        </pc:sldMkLst>
      </pc:sldChg>
      <pc:sldChg chg="modSp">
        <pc:chgData name="Guest User" userId="S::urn:spo:anon#56864d913e013fb8da743e8b84b40af64787a4ecbf0d667bb419841e349648c3::" providerId="AD" clId="Web-{694AE305-9AC9-B5E4-9BC0-415CBDF8FB9E}" dt="2018-12-06T20:27:43.426" v="56" actId="20577"/>
        <pc:sldMkLst>
          <pc:docMk/>
          <pc:sldMk cId="0" sldId="274"/>
        </pc:sldMkLst>
        <pc:spChg chg="mod">
          <ac:chgData name="Guest User" userId="S::urn:spo:anon#56864d913e013fb8da743e8b84b40af64787a4ecbf0d667bb419841e349648c3::" providerId="AD" clId="Web-{694AE305-9AC9-B5E4-9BC0-415CBDF8FB9E}" dt="2018-12-06T20:27:43.426" v="56" actId="20577"/>
          <ac:spMkLst>
            <pc:docMk/>
            <pc:sldMk cId="0" sldId="274"/>
            <ac:spMk id="379" creationId="{00000000-0000-0000-0000-000000000000}"/>
          </ac:spMkLst>
        </pc:spChg>
      </pc:sldChg>
      <pc:sldChg chg="modSp addCm">
        <pc:chgData name="Guest User" userId="S::urn:spo:anon#56864d913e013fb8da743e8b84b40af64787a4ecbf0d667bb419841e349648c3::" providerId="AD" clId="Web-{694AE305-9AC9-B5E4-9BC0-415CBDF8FB9E}" dt="2018-12-06T20:22:50.409" v="9" actId="20577"/>
        <pc:sldMkLst>
          <pc:docMk/>
          <pc:sldMk cId="0" sldId="277"/>
        </pc:sldMkLst>
        <pc:spChg chg="mod">
          <ac:chgData name="Guest User" userId="S::urn:spo:anon#56864d913e013fb8da743e8b84b40af64787a4ecbf0d667bb419841e349648c3::" providerId="AD" clId="Web-{694AE305-9AC9-B5E4-9BC0-415CBDF8FB9E}" dt="2018-12-06T20:22:50.409" v="9" actId="20577"/>
          <ac:spMkLst>
            <pc:docMk/>
            <pc:sldMk cId="0" sldId="277"/>
            <ac:spMk id="2" creationId="{9735F1BA-D28C-4B5A-9450-0592834CE98B}"/>
          </ac:spMkLst>
        </pc:spChg>
      </pc:sldChg>
      <pc:sldChg chg="addCm">
        <pc:chgData name="Guest User" userId="S::urn:spo:anon#56864d913e013fb8da743e8b84b40af64787a4ecbf0d667bb419841e349648c3::" providerId="AD" clId="Web-{694AE305-9AC9-B5E4-9BC0-415CBDF8FB9E}" dt="2018-12-06T20:24:41.440" v="11"/>
        <pc:sldMkLst>
          <pc:docMk/>
          <pc:sldMk cId="3132171905" sldId="279"/>
        </pc:sldMkLst>
      </pc:sldChg>
      <pc:sldChg chg="addCm">
        <pc:chgData name="Guest User" userId="S::urn:spo:anon#56864d913e013fb8da743e8b84b40af64787a4ecbf0d667bb419841e349648c3::" providerId="AD" clId="Web-{694AE305-9AC9-B5E4-9BC0-415CBDF8FB9E}" dt="2018-12-06T20:25:50.128" v="14"/>
        <pc:sldMkLst>
          <pc:docMk/>
          <pc:sldMk cId="3530935235" sldId="281"/>
        </pc:sldMkLst>
      </pc:sldChg>
      <pc:sldChg chg="addCm">
        <pc:chgData name="Guest User" userId="S::urn:spo:anon#56864d913e013fb8da743e8b84b40af64787a4ecbf0d667bb419841e349648c3::" providerId="AD" clId="Web-{694AE305-9AC9-B5E4-9BC0-415CBDF8FB9E}" dt="2018-12-06T20:25:20.363" v="12"/>
        <pc:sldMkLst>
          <pc:docMk/>
          <pc:sldMk cId="534213647" sldId="282"/>
        </pc:sldMkLst>
      </pc:sldChg>
      <pc:sldChg chg="modSp">
        <pc:chgData name="Guest User" userId="S::urn:spo:anon#56864d913e013fb8da743e8b84b40af64787a4ecbf0d667bb419841e349648c3::" providerId="AD" clId="Web-{694AE305-9AC9-B5E4-9BC0-415CBDF8FB9E}" dt="2018-12-06T20:26:30.629" v="40" actId="20577"/>
        <pc:sldMkLst>
          <pc:docMk/>
          <pc:sldMk cId="2360966521" sldId="284"/>
        </pc:sldMkLst>
        <pc:spChg chg="mod">
          <ac:chgData name="Guest User" userId="S::urn:spo:anon#56864d913e013fb8da743e8b84b40af64787a4ecbf0d667bb419841e349648c3::" providerId="AD" clId="Web-{694AE305-9AC9-B5E4-9BC0-415CBDF8FB9E}" dt="2018-12-06T20:26:19.988" v="34" actId="20577"/>
          <ac:spMkLst>
            <pc:docMk/>
            <pc:sldMk cId="2360966521" sldId="284"/>
            <ac:spMk id="2" creationId="{F88C4A4B-4568-4690-AF1B-623769B128FD}"/>
          </ac:spMkLst>
        </pc:spChg>
        <pc:spChg chg="mod">
          <ac:chgData name="Guest User" userId="S::urn:spo:anon#56864d913e013fb8da743e8b84b40af64787a4ecbf0d667bb419841e349648c3::" providerId="AD" clId="Web-{694AE305-9AC9-B5E4-9BC0-415CBDF8FB9E}" dt="2018-12-06T20:26:30.629" v="40" actId="20577"/>
          <ac:spMkLst>
            <pc:docMk/>
            <pc:sldMk cId="2360966521" sldId="284"/>
            <ac:spMk id="3" creationId="{BF70E4B6-C826-4815-9D46-028278C203CA}"/>
          </ac:spMkLst>
        </pc:spChg>
      </pc:sldChg>
      <pc:sldChg chg="modSp addCm">
        <pc:chgData name="Guest User" userId="S::urn:spo:anon#56864d913e013fb8da743e8b84b40af64787a4ecbf0d667bb419841e349648c3::" providerId="AD" clId="Web-{694AE305-9AC9-B5E4-9BC0-415CBDF8FB9E}" dt="2018-12-06T20:27:32.801" v="52"/>
        <pc:sldMkLst>
          <pc:docMk/>
          <pc:sldMk cId="1544855243" sldId="286"/>
        </pc:sldMkLst>
        <pc:spChg chg="mod">
          <ac:chgData name="Guest User" userId="S::urn:spo:anon#56864d913e013fb8da743e8b84b40af64787a4ecbf0d667bb419841e349648c3::" providerId="AD" clId="Web-{694AE305-9AC9-B5E4-9BC0-415CBDF8FB9E}" dt="2018-12-06T20:26:37.035" v="50" actId="20577"/>
          <ac:spMkLst>
            <pc:docMk/>
            <pc:sldMk cId="1544855243" sldId="286"/>
            <ac:spMk id="2" creationId="{F88C4A4B-4568-4690-AF1B-623769B128FD}"/>
          </ac:spMkLst>
        </pc:spChg>
      </pc:sldChg>
    </pc:docChg>
  </pc:docChgLst>
  <pc:docChgLst>
    <pc:chgData name="Michael Przystupa" userId="S::bot267@cs.ubc.ca::bfabdae8-e322-4e62-8f89-7a00861db130" providerId="AD" clId="Web-{E5FC2424-A306-9502-2C5E-A2CAD77ABBCE}"/>
    <pc:docChg chg="modSld">
      <pc:chgData name="Michael Przystupa" userId="S::bot267@cs.ubc.ca::bfabdae8-e322-4e62-8f89-7a00861db130" providerId="AD" clId="Web-{E5FC2424-A306-9502-2C5E-A2CAD77ABBCE}" dt="2018-12-06T17:49:20.186" v="7" actId="20577"/>
      <pc:docMkLst>
        <pc:docMk/>
      </pc:docMkLst>
      <pc:sldChg chg="modSp">
        <pc:chgData name="Michael Przystupa" userId="S::bot267@cs.ubc.ca::bfabdae8-e322-4e62-8f89-7a00861db130" providerId="AD" clId="Web-{E5FC2424-A306-9502-2C5E-A2CAD77ABBCE}" dt="2018-12-06T17:49:20.186" v="6" actId="20577"/>
        <pc:sldMkLst>
          <pc:docMk/>
          <pc:sldMk cId="3377815560" sldId="289"/>
        </pc:sldMkLst>
        <pc:spChg chg="mod">
          <ac:chgData name="Michael Przystupa" userId="S::bot267@cs.ubc.ca::bfabdae8-e322-4e62-8f89-7a00861db130" providerId="AD" clId="Web-{E5FC2424-A306-9502-2C5E-A2CAD77ABBCE}" dt="2018-12-06T17:49:20.186" v="6" actId="20577"/>
          <ac:spMkLst>
            <pc:docMk/>
            <pc:sldMk cId="3377815560" sldId="289"/>
            <ac:spMk id="3" creationId="{F926749E-C74F-4764-9017-C34B534C2CDA}"/>
          </ac:spMkLst>
        </pc:spChg>
      </pc:sldChg>
    </pc:docChg>
  </pc:docChgLst>
  <pc:docChgLst>
    <pc:chgData name="Guest User" userId="S::urn:spo:anon#e5dc3ddc31bea3833cf0e63a0ef95e4a63fe48a9b77e4e86fa4f9eb2fdde1383::" providerId="AD" clId="Web-{F837A2A9-D627-0B53-4514-0D1A24CB5B09}"/>
    <pc:docChg chg="sldOrd">
      <pc:chgData name="Guest User" userId="S::urn:spo:anon#e5dc3ddc31bea3833cf0e63a0ef95e4a63fe48a9b77e4e86fa4f9eb2fdde1383::" providerId="AD" clId="Web-{F837A2A9-D627-0B53-4514-0D1A24CB5B09}" dt="2018-12-06T20:16:08.977" v="3"/>
      <pc:docMkLst>
        <pc:docMk/>
      </pc:docMkLst>
      <pc:sldChg chg="ord">
        <pc:chgData name="Guest User" userId="S::urn:spo:anon#e5dc3ddc31bea3833cf0e63a0ef95e4a63fe48a9b77e4e86fa4f9eb2fdde1383::" providerId="AD" clId="Web-{F837A2A9-D627-0B53-4514-0D1A24CB5B09}" dt="2018-12-06T20:16:08.977" v="2"/>
        <pc:sldMkLst>
          <pc:docMk/>
          <pc:sldMk cId="1323516953" sldId="269"/>
        </pc:sldMkLst>
      </pc:sldChg>
      <pc:sldChg chg="ord">
        <pc:chgData name="Guest User" userId="S::urn:spo:anon#e5dc3ddc31bea3833cf0e63a0ef95e4a63fe48a9b77e4e86fa4f9eb2fdde1383::" providerId="AD" clId="Web-{F837A2A9-D627-0B53-4514-0D1A24CB5B09}" dt="2018-12-06T20:16:08.961" v="1"/>
        <pc:sldMkLst>
          <pc:docMk/>
          <pc:sldMk cId="2889156643" sldId="270"/>
        </pc:sldMkLst>
      </pc:sldChg>
      <pc:sldChg chg="ord">
        <pc:chgData name="Guest User" userId="S::urn:spo:anon#e5dc3ddc31bea3833cf0e63a0ef95e4a63fe48a9b77e4e86fa4f9eb2fdde1383::" providerId="AD" clId="Web-{F837A2A9-D627-0B53-4514-0D1A24CB5B09}" dt="2018-12-06T20:16:08.961" v="0"/>
        <pc:sldMkLst>
          <pc:docMk/>
          <pc:sldMk cId="2913056338" sldId="271"/>
        </pc:sldMkLst>
      </pc:sldChg>
      <pc:sldChg chg="ord">
        <pc:chgData name="Guest User" userId="S::urn:spo:anon#e5dc3ddc31bea3833cf0e63a0ef95e4a63fe48a9b77e4e86fa4f9eb2fdde1383::" providerId="AD" clId="Web-{F837A2A9-D627-0B53-4514-0D1A24CB5B09}" dt="2018-12-06T20:16:08.977" v="3"/>
        <pc:sldMkLst>
          <pc:docMk/>
          <pc:sldMk cId="3377815560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368" name="PlaceHolder 2"/>
          <p:cNvSpPr>
            <a:spLocks noGrp="1"/>
          </p:cNvSpPr>
          <p:nvPr>
            <p:ph type="hdr"/>
          </p:nvPr>
        </p:nvSpPr>
        <p:spPr>
          <a:xfrm>
            <a:off x="1554480" y="553212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369" name="PlaceHolder 3"/>
          <p:cNvSpPr>
            <a:spLocks noGrp="1"/>
          </p:cNvSpPr>
          <p:nvPr>
            <p:ph type="dt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7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371" name="PlaceHolder 5"/>
          <p:cNvSpPr>
            <a:spLocks noGrp="1"/>
          </p:cNvSpPr>
          <p:nvPr>
            <p:ph type="sldNum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BE2A3AD-20D0-4A42-9515-0C3AE22C67CD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ABE2A3AD-20D0-4A42-9515-0C3AE22C67CD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277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3a15d52f6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33a15d52f6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028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3a15d52f6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33a15d52f6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487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3a15d52f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" name="Google Shape;383;g33a15d52f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040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3a15d52f6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33a15d52f6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DE46-E4D4-4E88-8651-089E7367C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42E29-9A7A-496C-AF2C-2AE49E2D5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2075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9A3C-2A21-4444-879F-21F139EB7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922142-54BE-438A-BC6D-7749AD38F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57EBFC-8DD0-405E-AE0E-75EA40033DCD}"/>
              </a:ext>
            </a:extLst>
          </p:cNvPr>
          <p:cNvSpPr/>
          <p:nvPr userDrawn="1"/>
        </p:nvSpPr>
        <p:spPr>
          <a:xfrm>
            <a:off x="8677206" y="473541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079D579-A2A3-434C-8094-80D7D5EF53A2}" type="slidenum">
              <a:rPr lang="en-CA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CA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3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204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204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65760" y="1131840"/>
            <a:ext cx="5429880" cy="1822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3400" b="1" strike="noStrike" cap="all" spc="29">
                <a:solidFill>
                  <a:srgbClr val="002040"/>
                </a:solidFill>
                <a:latin typeface="Arial"/>
                <a:ea typeface="ＭＳ Ｐゴシック"/>
              </a:rPr>
              <a:t>Click to edit Master text styles</a:t>
            </a:r>
            <a:endParaRPr lang="en-US" sz="34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65760" y="3003840"/>
            <a:ext cx="5429880" cy="321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1800" b="0" strike="noStrike" spc="29">
                <a:solidFill>
                  <a:srgbClr val="002040"/>
                </a:solidFill>
                <a:latin typeface="Arial"/>
                <a:ea typeface="ＭＳ Ｐゴシック"/>
              </a:rPr>
              <a:t>Click to edit Master text styles</a:t>
            </a:r>
            <a:endParaRPr lang="en-US" sz="18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365760" y="3507840"/>
            <a:ext cx="5429880" cy="321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201"/>
              </a:spcBef>
            </a:pPr>
            <a:r>
              <a:rPr lang="en-US" sz="1000" b="1" strike="noStrike" cap="all" spc="148">
                <a:solidFill>
                  <a:srgbClr val="0C2344"/>
                </a:solidFill>
                <a:latin typeface="Arial"/>
                <a:ea typeface="ＭＳ Ｐゴシック"/>
              </a:rPr>
              <a:t>Click to edit Master text styles</a:t>
            </a:r>
            <a:endParaRPr lang="en-US" sz="1000" b="0" strike="noStrike" spc="-1">
              <a:solidFill>
                <a:srgbClr val="00204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400" b="0" strike="noStrike" spc="-1">
                <a:solidFill>
                  <a:srgbClr val="002040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ithub.com/dcgym/iroko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cgym/irok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44C1-0996-4C20-B912-382A1A455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830911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ym typeface="Times New Roman"/>
              </a:rPr>
              <a:t>Iroko</a:t>
            </a:r>
            <a:endParaRPr lang="en-US" sz="5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FC83A6C-A1F3-4D81-B2BB-58F1C7CF5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70617"/>
            <a:ext cx="6858000" cy="12418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ym typeface="Times New Roman"/>
              </a:rPr>
              <a:t>A Data Center Emulator</a:t>
            </a:r>
          </a:p>
          <a:p>
            <a:pPr marL="0" indent="0" algn="ctr">
              <a:buNone/>
            </a:pPr>
            <a:r>
              <a:rPr lang="en-US" sz="2800" dirty="0">
                <a:sym typeface="Times New Roman"/>
              </a:rPr>
              <a:t> for Reinforcement Learning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Fabian Ruffy, Michael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Przystupa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Ivan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Beschastnikh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University of British Columbia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https://github.com/dcgym/iroko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EEB99-E48A-40EF-838F-AB1CF0B62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28" y="0"/>
            <a:ext cx="1746062" cy="1049515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EC538D18-ED9E-48B0-9A68-E48C64156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" y="4480147"/>
            <a:ext cx="4512527" cy="5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7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6775A8F1-20B6-4E76-A9EB-DF50052D8414}"/>
              </a:ext>
            </a:extLst>
          </p:cNvPr>
          <p:cNvCxnSpPr>
            <a:stCxn id="114" idx="3"/>
            <a:endCxn id="186" idx="1"/>
          </p:cNvCxnSpPr>
          <p:nvPr/>
        </p:nvCxnSpPr>
        <p:spPr>
          <a:xfrm>
            <a:off x="2744209" y="3691430"/>
            <a:ext cx="7982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FB6482BF-564A-44AE-878C-0EA22AB36C4F}"/>
              </a:ext>
            </a:extLst>
          </p:cNvPr>
          <p:cNvCxnSpPr>
            <a:stCxn id="186" idx="3"/>
            <a:endCxn id="192" idx="1"/>
          </p:cNvCxnSpPr>
          <p:nvPr/>
        </p:nvCxnSpPr>
        <p:spPr>
          <a:xfrm>
            <a:off x="4577325" y="3691430"/>
            <a:ext cx="73541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A8EBD3BE-6797-4F2D-90D2-FD3FD840C79D}"/>
              </a:ext>
            </a:extLst>
          </p:cNvPr>
          <p:cNvCxnSpPr>
            <a:cxnSpLocks/>
            <a:stCxn id="114" idx="0"/>
            <a:endCxn id="207" idx="2"/>
          </p:cNvCxnSpPr>
          <p:nvPr/>
        </p:nvCxnSpPr>
        <p:spPr>
          <a:xfrm flipH="1" flipV="1">
            <a:off x="2226773" y="3240432"/>
            <a:ext cx="1" cy="27010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78BA44A4-12DA-4F99-9130-8D029A577F88}"/>
              </a:ext>
            </a:extLst>
          </p:cNvPr>
          <p:cNvCxnSpPr>
            <a:cxnSpLocks/>
            <a:endCxn id="114" idx="2"/>
          </p:cNvCxnSpPr>
          <p:nvPr/>
        </p:nvCxnSpPr>
        <p:spPr>
          <a:xfrm flipV="1">
            <a:off x="2226773" y="3872321"/>
            <a:ext cx="1" cy="3220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6401DCAA-745E-4092-B632-7DBEEC3A7268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5830170" y="3872320"/>
            <a:ext cx="1" cy="32579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EA422F1-3C98-47F2-B29F-4B25458B26E2}"/>
              </a:ext>
            </a:extLst>
          </p:cNvPr>
          <p:cNvGrpSpPr/>
          <p:nvPr/>
        </p:nvGrpSpPr>
        <p:grpSpPr>
          <a:xfrm>
            <a:off x="1709338" y="3510540"/>
            <a:ext cx="1034870" cy="442804"/>
            <a:chOff x="9261477" y="2887664"/>
            <a:chExt cx="1152525" cy="373063"/>
          </a:xfrm>
        </p:grpSpPr>
        <p:sp>
          <p:nvSpPr>
            <p:cNvPr id="113" name="Freeform 106">
              <a:extLst>
                <a:ext uri="{FF2B5EF4-FFF2-40B4-BE49-F238E27FC236}">
                  <a16:creationId xmlns:a16="http://schemas.microsoft.com/office/drawing/2014/main" id="{BCC5116F-234F-4BE6-9D64-583EF25D9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6564" y="3214689"/>
              <a:ext cx="1022350" cy="46038"/>
            </a:xfrm>
            <a:custGeom>
              <a:avLst/>
              <a:gdLst>
                <a:gd name="T0" fmla="*/ 629 w 644"/>
                <a:gd name="T1" fmla="*/ 29 h 29"/>
                <a:gd name="T2" fmla="*/ 644 w 644"/>
                <a:gd name="T3" fmla="*/ 0 h 29"/>
                <a:gd name="T4" fmla="*/ 0 w 644"/>
                <a:gd name="T5" fmla="*/ 0 h 29"/>
                <a:gd name="T6" fmla="*/ 14 w 644"/>
                <a:gd name="T7" fmla="*/ 29 h 29"/>
                <a:gd name="T8" fmla="*/ 629 w 64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4" h="29">
                  <a:moveTo>
                    <a:pt x="629" y="29"/>
                  </a:moveTo>
                  <a:lnTo>
                    <a:pt x="644" y="0"/>
                  </a:lnTo>
                  <a:lnTo>
                    <a:pt x="0" y="0"/>
                  </a:lnTo>
                  <a:lnTo>
                    <a:pt x="14" y="29"/>
                  </a:lnTo>
                  <a:lnTo>
                    <a:pt x="629" y="2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14" name="Rectangle 107">
              <a:extLst>
                <a:ext uri="{FF2B5EF4-FFF2-40B4-BE49-F238E27FC236}">
                  <a16:creationId xmlns:a16="http://schemas.microsoft.com/office/drawing/2014/main" id="{40CBD854-4A44-49C2-BB6D-73320A643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1477" y="2887664"/>
              <a:ext cx="1152525" cy="304800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id="{46B1B78E-5BD3-4D01-8D22-E1572AD42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0477" y="2947989"/>
              <a:ext cx="198438" cy="187325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17" name="Freeform 110">
              <a:extLst>
                <a:ext uri="{FF2B5EF4-FFF2-40B4-BE49-F238E27FC236}">
                  <a16:creationId xmlns:a16="http://schemas.microsoft.com/office/drawing/2014/main" id="{3AA5BBE9-03A7-48A4-A3C3-7FDF9679E0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1964" y="2963864"/>
              <a:ext cx="603250" cy="152400"/>
            </a:xfrm>
            <a:custGeom>
              <a:avLst/>
              <a:gdLst>
                <a:gd name="T0" fmla="*/ 0 w 380"/>
                <a:gd name="T1" fmla="*/ 59 h 96"/>
                <a:gd name="T2" fmla="*/ 13 w 380"/>
                <a:gd name="T3" fmla="*/ 83 h 96"/>
                <a:gd name="T4" fmla="*/ 38 w 380"/>
                <a:gd name="T5" fmla="*/ 96 h 96"/>
                <a:gd name="T6" fmla="*/ 51 w 380"/>
                <a:gd name="T7" fmla="*/ 83 h 96"/>
                <a:gd name="T8" fmla="*/ 133 w 380"/>
                <a:gd name="T9" fmla="*/ 59 h 96"/>
                <a:gd name="T10" fmla="*/ 82 w 380"/>
                <a:gd name="T11" fmla="*/ 83 h 96"/>
                <a:gd name="T12" fmla="*/ 96 w 380"/>
                <a:gd name="T13" fmla="*/ 96 h 96"/>
                <a:gd name="T14" fmla="*/ 120 w 380"/>
                <a:gd name="T15" fmla="*/ 83 h 96"/>
                <a:gd name="T16" fmla="*/ 133 w 380"/>
                <a:gd name="T17" fmla="*/ 59 h 96"/>
                <a:gd name="T18" fmla="*/ 164 w 380"/>
                <a:gd name="T19" fmla="*/ 59 h 96"/>
                <a:gd name="T20" fmla="*/ 178 w 380"/>
                <a:gd name="T21" fmla="*/ 83 h 96"/>
                <a:gd name="T22" fmla="*/ 202 w 380"/>
                <a:gd name="T23" fmla="*/ 96 h 96"/>
                <a:gd name="T24" fmla="*/ 216 w 380"/>
                <a:gd name="T25" fmla="*/ 83 h 96"/>
                <a:gd name="T26" fmla="*/ 298 w 380"/>
                <a:gd name="T27" fmla="*/ 59 h 96"/>
                <a:gd name="T28" fmla="*/ 247 w 380"/>
                <a:gd name="T29" fmla="*/ 83 h 96"/>
                <a:gd name="T30" fmla="*/ 260 w 380"/>
                <a:gd name="T31" fmla="*/ 96 h 96"/>
                <a:gd name="T32" fmla="*/ 284 w 380"/>
                <a:gd name="T33" fmla="*/ 83 h 96"/>
                <a:gd name="T34" fmla="*/ 298 w 380"/>
                <a:gd name="T35" fmla="*/ 59 h 96"/>
                <a:gd name="T36" fmla="*/ 329 w 380"/>
                <a:gd name="T37" fmla="*/ 59 h 96"/>
                <a:gd name="T38" fmla="*/ 342 w 380"/>
                <a:gd name="T39" fmla="*/ 83 h 96"/>
                <a:gd name="T40" fmla="*/ 366 w 380"/>
                <a:gd name="T41" fmla="*/ 96 h 96"/>
                <a:gd name="T42" fmla="*/ 380 w 380"/>
                <a:gd name="T43" fmla="*/ 83 h 96"/>
                <a:gd name="T44" fmla="*/ 380 w 380"/>
                <a:gd name="T45" fmla="*/ 0 h 96"/>
                <a:gd name="T46" fmla="*/ 329 w 380"/>
                <a:gd name="T47" fmla="*/ 24 h 96"/>
                <a:gd name="T48" fmla="*/ 342 w 380"/>
                <a:gd name="T49" fmla="*/ 37 h 96"/>
                <a:gd name="T50" fmla="*/ 366 w 380"/>
                <a:gd name="T51" fmla="*/ 24 h 96"/>
                <a:gd name="T52" fmla="*/ 380 w 380"/>
                <a:gd name="T53" fmla="*/ 0 h 96"/>
                <a:gd name="T54" fmla="*/ 247 w 380"/>
                <a:gd name="T55" fmla="*/ 0 h 96"/>
                <a:gd name="T56" fmla="*/ 260 w 380"/>
                <a:gd name="T57" fmla="*/ 24 h 96"/>
                <a:gd name="T58" fmla="*/ 284 w 380"/>
                <a:gd name="T59" fmla="*/ 37 h 96"/>
                <a:gd name="T60" fmla="*/ 298 w 380"/>
                <a:gd name="T61" fmla="*/ 24 h 96"/>
                <a:gd name="T62" fmla="*/ 216 w 380"/>
                <a:gd name="T63" fmla="*/ 0 h 96"/>
                <a:gd name="T64" fmla="*/ 164 w 380"/>
                <a:gd name="T65" fmla="*/ 24 h 96"/>
                <a:gd name="T66" fmla="*/ 178 w 380"/>
                <a:gd name="T67" fmla="*/ 37 h 96"/>
                <a:gd name="T68" fmla="*/ 202 w 380"/>
                <a:gd name="T69" fmla="*/ 24 h 96"/>
                <a:gd name="T70" fmla="*/ 216 w 380"/>
                <a:gd name="T71" fmla="*/ 0 h 96"/>
                <a:gd name="T72" fmla="*/ 82 w 380"/>
                <a:gd name="T73" fmla="*/ 0 h 96"/>
                <a:gd name="T74" fmla="*/ 96 w 380"/>
                <a:gd name="T75" fmla="*/ 24 h 96"/>
                <a:gd name="T76" fmla="*/ 120 w 380"/>
                <a:gd name="T77" fmla="*/ 37 h 96"/>
                <a:gd name="T78" fmla="*/ 133 w 380"/>
                <a:gd name="T79" fmla="*/ 24 h 96"/>
                <a:gd name="T80" fmla="*/ 51 w 380"/>
                <a:gd name="T81" fmla="*/ 0 h 96"/>
                <a:gd name="T82" fmla="*/ 0 w 380"/>
                <a:gd name="T83" fmla="*/ 24 h 96"/>
                <a:gd name="T84" fmla="*/ 13 w 380"/>
                <a:gd name="T85" fmla="*/ 37 h 96"/>
                <a:gd name="T86" fmla="*/ 38 w 380"/>
                <a:gd name="T87" fmla="*/ 24 h 96"/>
                <a:gd name="T88" fmla="*/ 51 w 380"/>
                <a:gd name="T8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0" h="96">
                  <a:moveTo>
                    <a:pt x="51" y="59"/>
                  </a:moveTo>
                  <a:lnTo>
                    <a:pt x="0" y="59"/>
                  </a:lnTo>
                  <a:lnTo>
                    <a:pt x="0" y="83"/>
                  </a:lnTo>
                  <a:lnTo>
                    <a:pt x="13" y="83"/>
                  </a:lnTo>
                  <a:lnTo>
                    <a:pt x="13" y="96"/>
                  </a:lnTo>
                  <a:lnTo>
                    <a:pt x="38" y="96"/>
                  </a:lnTo>
                  <a:lnTo>
                    <a:pt x="38" y="83"/>
                  </a:lnTo>
                  <a:lnTo>
                    <a:pt x="51" y="83"/>
                  </a:lnTo>
                  <a:lnTo>
                    <a:pt x="51" y="59"/>
                  </a:lnTo>
                  <a:close/>
                  <a:moveTo>
                    <a:pt x="133" y="59"/>
                  </a:moveTo>
                  <a:lnTo>
                    <a:pt x="82" y="59"/>
                  </a:lnTo>
                  <a:lnTo>
                    <a:pt x="82" y="83"/>
                  </a:lnTo>
                  <a:lnTo>
                    <a:pt x="96" y="83"/>
                  </a:lnTo>
                  <a:lnTo>
                    <a:pt x="96" y="96"/>
                  </a:lnTo>
                  <a:lnTo>
                    <a:pt x="120" y="96"/>
                  </a:lnTo>
                  <a:lnTo>
                    <a:pt x="120" y="83"/>
                  </a:lnTo>
                  <a:lnTo>
                    <a:pt x="133" y="83"/>
                  </a:lnTo>
                  <a:lnTo>
                    <a:pt x="133" y="59"/>
                  </a:lnTo>
                  <a:close/>
                  <a:moveTo>
                    <a:pt x="216" y="59"/>
                  </a:moveTo>
                  <a:lnTo>
                    <a:pt x="164" y="59"/>
                  </a:lnTo>
                  <a:lnTo>
                    <a:pt x="164" y="83"/>
                  </a:lnTo>
                  <a:lnTo>
                    <a:pt x="178" y="83"/>
                  </a:lnTo>
                  <a:lnTo>
                    <a:pt x="178" y="96"/>
                  </a:lnTo>
                  <a:lnTo>
                    <a:pt x="202" y="96"/>
                  </a:lnTo>
                  <a:lnTo>
                    <a:pt x="202" y="83"/>
                  </a:lnTo>
                  <a:lnTo>
                    <a:pt x="216" y="83"/>
                  </a:lnTo>
                  <a:lnTo>
                    <a:pt x="216" y="59"/>
                  </a:lnTo>
                  <a:close/>
                  <a:moveTo>
                    <a:pt x="298" y="59"/>
                  </a:moveTo>
                  <a:lnTo>
                    <a:pt x="247" y="59"/>
                  </a:lnTo>
                  <a:lnTo>
                    <a:pt x="247" y="83"/>
                  </a:lnTo>
                  <a:lnTo>
                    <a:pt x="260" y="83"/>
                  </a:lnTo>
                  <a:lnTo>
                    <a:pt x="260" y="96"/>
                  </a:lnTo>
                  <a:lnTo>
                    <a:pt x="284" y="96"/>
                  </a:lnTo>
                  <a:lnTo>
                    <a:pt x="284" y="83"/>
                  </a:lnTo>
                  <a:lnTo>
                    <a:pt x="298" y="83"/>
                  </a:lnTo>
                  <a:lnTo>
                    <a:pt x="298" y="59"/>
                  </a:lnTo>
                  <a:close/>
                  <a:moveTo>
                    <a:pt x="380" y="59"/>
                  </a:moveTo>
                  <a:lnTo>
                    <a:pt x="329" y="59"/>
                  </a:lnTo>
                  <a:lnTo>
                    <a:pt x="329" y="83"/>
                  </a:lnTo>
                  <a:lnTo>
                    <a:pt x="342" y="83"/>
                  </a:lnTo>
                  <a:lnTo>
                    <a:pt x="342" y="96"/>
                  </a:lnTo>
                  <a:lnTo>
                    <a:pt x="366" y="96"/>
                  </a:lnTo>
                  <a:lnTo>
                    <a:pt x="366" y="83"/>
                  </a:lnTo>
                  <a:lnTo>
                    <a:pt x="380" y="83"/>
                  </a:lnTo>
                  <a:lnTo>
                    <a:pt x="380" y="59"/>
                  </a:lnTo>
                  <a:close/>
                  <a:moveTo>
                    <a:pt x="380" y="0"/>
                  </a:moveTo>
                  <a:lnTo>
                    <a:pt x="329" y="0"/>
                  </a:lnTo>
                  <a:lnTo>
                    <a:pt x="329" y="24"/>
                  </a:lnTo>
                  <a:lnTo>
                    <a:pt x="342" y="24"/>
                  </a:lnTo>
                  <a:lnTo>
                    <a:pt x="342" y="37"/>
                  </a:lnTo>
                  <a:lnTo>
                    <a:pt x="366" y="37"/>
                  </a:lnTo>
                  <a:lnTo>
                    <a:pt x="366" y="24"/>
                  </a:lnTo>
                  <a:lnTo>
                    <a:pt x="380" y="24"/>
                  </a:lnTo>
                  <a:lnTo>
                    <a:pt x="380" y="0"/>
                  </a:lnTo>
                  <a:close/>
                  <a:moveTo>
                    <a:pt x="298" y="0"/>
                  </a:moveTo>
                  <a:lnTo>
                    <a:pt x="247" y="0"/>
                  </a:lnTo>
                  <a:lnTo>
                    <a:pt x="247" y="24"/>
                  </a:lnTo>
                  <a:lnTo>
                    <a:pt x="260" y="24"/>
                  </a:lnTo>
                  <a:lnTo>
                    <a:pt x="260" y="37"/>
                  </a:lnTo>
                  <a:lnTo>
                    <a:pt x="284" y="37"/>
                  </a:lnTo>
                  <a:lnTo>
                    <a:pt x="284" y="24"/>
                  </a:lnTo>
                  <a:lnTo>
                    <a:pt x="298" y="24"/>
                  </a:lnTo>
                  <a:lnTo>
                    <a:pt x="298" y="0"/>
                  </a:lnTo>
                  <a:close/>
                  <a:moveTo>
                    <a:pt x="216" y="0"/>
                  </a:moveTo>
                  <a:lnTo>
                    <a:pt x="164" y="0"/>
                  </a:lnTo>
                  <a:lnTo>
                    <a:pt x="164" y="24"/>
                  </a:lnTo>
                  <a:lnTo>
                    <a:pt x="178" y="24"/>
                  </a:lnTo>
                  <a:lnTo>
                    <a:pt x="178" y="37"/>
                  </a:lnTo>
                  <a:lnTo>
                    <a:pt x="202" y="37"/>
                  </a:lnTo>
                  <a:lnTo>
                    <a:pt x="202" y="24"/>
                  </a:lnTo>
                  <a:lnTo>
                    <a:pt x="216" y="24"/>
                  </a:lnTo>
                  <a:lnTo>
                    <a:pt x="216" y="0"/>
                  </a:lnTo>
                  <a:close/>
                  <a:moveTo>
                    <a:pt x="133" y="0"/>
                  </a:moveTo>
                  <a:lnTo>
                    <a:pt x="82" y="0"/>
                  </a:lnTo>
                  <a:lnTo>
                    <a:pt x="82" y="24"/>
                  </a:lnTo>
                  <a:lnTo>
                    <a:pt x="96" y="24"/>
                  </a:lnTo>
                  <a:lnTo>
                    <a:pt x="96" y="37"/>
                  </a:lnTo>
                  <a:lnTo>
                    <a:pt x="120" y="37"/>
                  </a:lnTo>
                  <a:lnTo>
                    <a:pt x="120" y="24"/>
                  </a:lnTo>
                  <a:lnTo>
                    <a:pt x="133" y="24"/>
                  </a:lnTo>
                  <a:lnTo>
                    <a:pt x="133" y="0"/>
                  </a:lnTo>
                  <a:close/>
                  <a:moveTo>
                    <a:pt x="51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13" y="37"/>
                  </a:lnTo>
                  <a:lnTo>
                    <a:pt x="38" y="37"/>
                  </a:lnTo>
                  <a:lnTo>
                    <a:pt x="38" y="24"/>
                  </a:lnTo>
                  <a:lnTo>
                    <a:pt x="51" y="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5CCE326B-3577-4F44-B349-0326B0D69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352" y="2978151"/>
              <a:ext cx="165100" cy="125413"/>
            </a:xfrm>
            <a:custGeom>
              <a:avLst/>
              <a:gdLst>
                <a:gd name="T0" fmla="*/ 58 w 104"/>
                <a:gd name="T1" fmla="*/ 37 h 79"/>
                <a:gd name="T2" fmla="*/ 73 w 104"/>
                <a:gd name="T3" fmla="*/ 17 h 79"/>
                <a:gd name="T4" fmla="*/ 91 w 104"/>
                <a:gd name="T5" fmla="*/ 17 h 79"/>
                <a:gd name="T6" fmla="*/ 82 w 104"/>
                <a:gd name="T7" fmla="*/ 26 h 79"/>
                <a:gd name="T8" fmla="*/ 93 w 104"/>
                <a:gd name="T9" fmla="*/ 26 h 79"/>
                <a:gd name="T10" fmla="*/ 104 w 104"/>
                <a:gd name="T11" fmla="*/ 13 h 79"/>
                <a:gd name="T12" fmla="*/ 93 w 104"/>
                <a:gd name="T13" fmla="*/ 0 h 79"/>
                <a:gd name="T14" fmla="*/ 82 w 104"/>
                <a:gd name="T15" fmla="*/ 0 h 79"/>
                <a:gd name="T16" fmla="*/ 91 w 104"/>
                <a:gd name="T17" fmla="*/ 9 h 79"/>
                <a:gd name="T18" fmla="*/ 68 w 104"/>
                <a:gd name="T19" fmla="*/ 9 h 79"/>
                <a:gd name="T20" fmla="*/ 52 w 104"/>
                <a:gd name="T21" fmla="*/ 30 h 79"/>
                <a:gd name="T22" fmla="*/ 36 w 104"/>
                <a:gd name="T23" fmla="*/ 9 h 79"/>
                <a:gd name="T24" fmla="*/ 14 w 104"/>
                <a:gd name="T25" fmla="*/ 9 h 79"/>
                <a:gd name="T26" fmla="*/ 23 w 104"/>
                <a:gd name="T27" fmla="*/ 0 h 79"/>
                <a:gd name="T28" fmla="*/ 12 w 104"/>
                <a:gd name="T29" fmla="*/ 0 h 79"/>
                <a:gd name="T30" fmla="*/ 0 w 104"/>
                <a:gd name="T31" fmla="*/ 13 h 79"/>
                <a:gd name="T32" fmla="*/ 12 w 104"/>
                <a:gd name="T33" fmla="*/ 26 h 79"/>
                <a:gd name="T34" fmla="*/ 23 w 104"/>
                <a:gd name="T35" fmla="*/ 26 h 79"/>
                <a:gd name="T36" fmla="*/ 14 w 104"/>
                <a:gd name="T37" fmla="*/ 17 h 79"/>
                <a:gd name="T38" fmla="*/ 31 w 104"/>
                <a:gd name="T39" fmla="*/ 17 h 79"/>
                <a:gd name="T40" fmla="*/ 47 w 104"/>
                <a:gd name="T41" fmla="*/ 37 h 79"/>
                <a:gd name="T42" fmla="*/ 27 w 104"/>
                <a:gd name="T43" fmla="*/ 62 h 79"/>
                <a:gd name="T44" fmla="*/ 14 w 104"/>
                <a:gd name="T45" fmla="*/ 62 h 79"/>
                <a:gd name="T46" fmla="*/ 23 w 104"/>
                <a:gd name="T47" fmla="*/ 53 h 79"/>
                <a:gd name="T48" fmla="*/ 12 w 104"/>
                <a:gd name="T49" fmla="*/ 53 h 79"/>
                <a:gd name="T50" fmla="*/ 0 w 104"/>
                <a:gd name="T51" fmla="*/ 66 h 79"/>
                <a:gd name="T52" fmla="*/ 12 w 104"/>
                <a:gd name="T53" fmla="*/ 79 h 79"/>
                <a:gd name="T54" fmla="*/ 23 w 104"/>
                <a:gd name="T55" fmla="*/ 79 h 79"/>
                <a:gd name="T56" fmla="*/ 14 w 104"/>
                <a:gd name="T57" fmla="*/ 70 h 79"/>
                <a:gd name="T58" fmla="*/ 32 w 104"/>
                <a:gd name="T59" fmla="*/ 70 h 79"/>
                <a:gd name="T60" fmla="*/ 52 w 104"/>
                <a:gd name="T61" fmla="*/ 44 h 79"/>
                <a:gd name="T62" fmla="*/ 72 w 104"/>
                <a:gd name="T63" fmla="*/ 70 h 79"/>
                <a:gd name="T64" fmla="*/ 91 w 104"/>
                <a:gd name="T65" fmla="*/ 70 h 79"/>
                <a:gd name="T66" fmla="*/ 82 w 104"/>
                <a:gd name="T67" fmla="*/ 79 h 79"/>
                <a:gd name="T68" fmla="*/ 93 w 104"/>
                <a:gd name="T69" fmla="*/ 79 h 79"/>
                <a:gd name="T70" fmla="*/ 104 w 104"/>
                <a:gd name="T71" fmla="*/ 66 h 79"/>
                <a:gd name="T72" fmla="*/ 93 w 104"/>
                <a:gd name="T73" fmla="*/ 53 h 79"/>
                <a:gd name="T74" fmla="*/ 82 w 104"/>
                <a:gd name="T75" fmla="*/ 53 h 79"/>
                <a:gd name="T76" fmla="*/ 91 w 104"/>
                <a:gd name="T77" fmla="*/ 62 h 79"/>
                <a:gd name="T78" fmla="*/ 78 w 104"/>
                <a:gd name="T79" fmla="*/ 62 h 79"/>
                <a:gd name="T80" fmla="*/ 58 w 104"/>
                <a:gd name="T81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79">
                  <a:moveTo>
                    <a:pt x="58" y="37"/>
                  </a:moveTo>
                  <a:lnTo>
                    <a:pt x="73" y="17"/>
                  </a:lnTo>
                  <a:lnTo>
                    <a:pt x="91" y="17"/>
                  </a:lnTo>
                  <a:lnTo>
                    <a:pt x="82" y="26"/>
                  </a:lnTo>
                  <a:lnTo>
                    <a:pt x="93" y="26"/>
                  </a:lnTo>
                  <a:lnTo>
                    <a:pt x="104" y="13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91" y="9"/>
                  </a:lnTo>
                  <a:lnTo>
                    <a:pt x="68" y="9"/>
                  </a:lnTo>
                  <a:lnTo>
                    <a:pt x="52" y="30"/>
                  </a:lnTo>
                  <a:lnTo>
                    <a:pt x="36" y="9"/>
                  </a:lnTo>
                  <a:lnTo>
                    <a:pt x="14" y="9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12" y="26"/>
                  </a:lnTo>
                  <a:lnTo>
                    <a:pt x="23" y="26"/>
                  </a:lnTo>
                  <a:lnTo>
                    <a:pt x="14" y="17"/>
                  </a:lnTo>
                  <a:lnTo>
                    <a:pt x="31" y="17"/>
                  </a:lnTo>
                  <a:lnTo>
                    <a:pt x="47" y="37"/>
                  </a:lnTo>
                  <a:lnTo>
                    <a:pt x="27" y="62"/>
                  </a:lnTo>
                  <a:lnTo>
                    <a:pt x="14" y="6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0" y="66"/>
                  </a:lnTo>
                  <a:lnTo>
                    <a:pt x="12" y="79"/>
                  </a:lnTo>
                  <a:lnTo>
                    <a:pt x="23" y="79"/>
                  </a:lnTo>
                  <a:lnTo>
                    <a:pt x="14" y="70"/>
                  </a:lnTo>
                  <a:lnTo>
                    <a:pt x="32" y="70"/>
                  </a:lnTo>
                  <a:lnTo>
                    <a:pt x="52" y="44"/>
                  </a:lnTo>
                  <a:lnTo>
                    <a:pt x="72" y="70"/>
                  </a:lnTo>
                  <a:lnTo>
                    <a:pt x="91" y="70"/>
                  </a:lnTo>
                  <a:lnTo>
                    <a:pt x="82" y="79"/>
                  </a:lnTo>
                  <a:lnTo>
                    <a:pt x="93" y="79"/>
                  </a:lnTo>
                  <a:lnTo>
                    <a:pt x="104" y="66"/>
                  </a:lnTo>
                  <a:lnTo>
                    <a:pt x="93" y="53"/>
                  </a:lnTo>
                  <a:lnTo>
                    <a:pt x="82" y="53"/>
                  </a:lnTo>
                  <a:lnTo>
                    <a:pt x="91" y="62"/>
                  </a:lnTo>
                  <a:lnTo>
                    <a:pt x="78" y="62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E1D9164-6E7E-444E-87A6-D74F453B70DC}"/>
              </a:ext>
            </a:extLst>
          </p:cNvPr>
          <p:cNvGrpSpPr/>
          <p:nvPr/>
        </p:nvGrpSpPr>
        <p:grpSpPr>
          <a:xfrm>
            <a:off x="3542455" y="3510540"/>
            <a:ext cx="1034870" cy="442804"/>
            <a:chOff x="9261477" y="2887664"/>
            <a:chExt cx="1152525" cy="373063"/>
          </a:xfrm>
        </p:grpSpPr>
        <p:sp>
          <p:nvSpPr>
            <p:cNvPr id="185" name="Freeform 106">
              <a:extLst>
                <a:ext uri="{FF2B5EF4-FFF2-40B4-BE49-F238E27FC236}">
                  <a16:creationId xmlns:a16="http://schemas.microsoft.com/office/drawing/2014/main" id="{5BFDEADB-DB99-4EC0-AA85-45D0E47B8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6564" y="3214689"/>
              <a:ext cx="1022350" cy="46038"/>
            </a:xfrm>
            <a:custGeom>
              <a:avLst/>
              <a:gdLst>
                <a:gd name="T0" fmla="*/ 629 w 644"/>
                <a:gd name="T1" fmla="*/ 29 h 29"/>
                <a:gd name="T2" fmla="*/ 644 w 644"/>
                <a:gd name="T3" fmla="*/ 0 h 29"/>
                <a:gd name="T4" fmla="*/ 0 w 644"/>
                <a:gd name="T5" fmla="*/ 0 h 29"/>
                <a:gd name="T6" fmla="*/ 14 w 644"/>
                <a:gd name="T7" fmla="*/ 29 h 29"/>
                <a:gd name="T8" fmla="*/ 629 w 64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4" h="29">
                  <a:moveTo>
                    <a:pt x="629" y="29"/>
                  </a:moveTo>
                  <a:lnTo>
                    <a:pt x="644" y="0"/>
                  </a:lnTo>
                  <a:lnTo>
                    <a:pt x="0" y="0"/>
                  </a:lnTo>
                  <a:lnTo>
                    <a:pt x="14" y="29"/>
                  </a:lnTo>
                  <a:lnTo>
                    <a:pt x="629" y="2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86" name="Rectangle 107">
              <a:extLst>
                <a:ext uri="{FF2B5EF4-FFF2-40B4-BE49-F238E27FC236}">
                  <a16:creationId xmlns:a16="http://schemas.microsoft.com/office/drawing/2014/main" id="{1FCA9E8B-7937-40BE-A3AE-ECC60914C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1477" y="2887664"/>
              <a:ext cx="1152525" cy="304800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87" name="Rectangle 109">
              <a:extLst>
                <a:ext uri="{FF2B5EF4-FFF2-40B4-BE49-F238E27FC236}">
                  <a16:creationId xmlns:a16="http://schemas.microsoft.com/office/drawing/2014/main" id="{CC28B518-4EB8-4723-8CF5-3551DAF9D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0477" y="2947989"/>
              <a:ext cx="198438" cy="187325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88" name="Freeform 110">
              <a:extLst>
                <a:ext uri="{FF2B5EF4-FFF2-40B4-BE49-F238E27FC236}">
                  <a16:creationId xmlns:a16="http://schemas.microsoft.com/office/drawing/2014/main" id="{EE4A8B37-194F-49E5-AF1C-6F2740916F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1964" y="2963864"/>
              <a:ext cx="603250" cy="152400"/>
            </a:xfrm>
            <a:custGeom>
              <a:avLst/>
              <a:gdLst>
                <a:gd name="T0" fmla="*/ 0 w 380"/>
                <a:gd name="T1" fmla="*/ 59 h 96"/>
                <a:gd name="T2" fmla="*/ 13 w 380"/>
                <a:gd name="T3" fmla="*/ 83 h 96"/>
                <a:gd name="T4" fmla="*/ 38 w 380"/>
                <a:gd name="T5" fmla="*/ 96 h 96"/>
                <a:gd name="T6" fmla="*/ 51 w 380"/>
                <a:gd name="T7" fmla="*/ 83 h 96"/>
                <a:gd name="T8" fmla="*/ 133 w 380"/>
                <a:gd name="T9" fmla="*/ 59 h 96"/>
                <a:gd name="T10" fmla="*/ 82 w 380"/>
                <a:gd name="T11" fmla="*/ 83 h 96"/>
                <a:gd name="T12" fmla="*/ 96 w 380"/>
                <a:gd name="T13" fmla="*/ 96 h 96"/>
                <a:gd name="T14" fmla="*/ 120 w 380"/>
                <a:gd name="T15" fmla="*/ 83 h 96"/>
                <a:gd name="T16" fmla="*/ 133 w 380"/>
                <a:gd name="T17" fmla="*/ 59 h 96"/>
                <a:gd name="T18" fmla="*/ 164 w 380"/>
                <a:gd name="T19" fmla="*/ 59 h 96"/>
                <a:gd name="T20" fmla="*/ 178 w 380"/>
                <a:gd name="T21" fmla="*/ 83 h 96"/>
                <a:gd name="T22" fmla="*/ 202 w 380"/>
                <a:gd name="T23" fmla="*/ 96 h 96"/>
                <a:gd name="T24" fmla="*/ 216 w 380"/>
                <a:gd name="T25" fmla="*/ 83 h 96"/>
                <a:gd name="T26" fmla="*/ 298 w 380"/>
                <a:gd name="T27" fmla="*/ 59 h 96"/>
                <a:gd name="T28" fmla="*/ 247 w 380"/>
                <a:gd name="T29" fmla="*/ 83 h 96"/>
                <a:gd name="T30" fmla="*/ 260 w 380"/>
                <a:gd name="T31" fmla="*/ 96 h 96"/>
                <a:gd name="T32" fmla="*/ 284 w 380"/>
                <a:gd name="T33" fmla="*/ 83 h 96"/>
                <a:gd name="T34" fmla="*/ 298 w 380"/>
                <a:gd name="T35" fmla="*/ 59 h 96"/>
                <a:gd name="T36" fmla="*/ 329 w 380"/>
                <a:gd name="T37" fmla="*/ 59 h 96"/>
                <a:gd name="T38" fmla="*/ 342 w 380"/>
                <a:gd name="T39" fmla="*/ 83 h 96"/>
                <a:gd name="T40" fmla="*/ 366 w 380"/>
                <a:gd name="T41" fmla="*/ 96 h 96"/>
                <a:gd name="T42" fmla="*/ 380 w 380"/>
                <a:gd name="T43" fmla="*/ 83 h 96"/>
                <a:gd name="T44" fmla="*/ 380 w 380"/>
                <a:gd name="T45" fmla="*/ 0 h 96"/>
                <a:gd name="T46" fmla="*/ 329 w 380"/>
                <a:gd name="T47" fmla="*/ 24 h 96"/>
                <a:gd name="T48" fmla="*/ 342 w 380"/>
                <a:gd name="T49" fmla="*/ 37 h 96"/>
                <a:gd name="T50" fmla="*/ 366 w 380"/>
                <a:gd name="T51" fmla="*/ 24 h 96"/>
                <a:gd name="T52" fmla="*/ 380 w 380"/>
                <a:gd name="T53" fmla="*/ 0 h 96"/>
                <a:gd name="T54" fmla="*/ 247 w 380"/>
                <a:gd name="T55" fmla="*/ 0 h 96"/>
                <a:gd name="T56" fmla="*/ 260 w 380"/>
                <a:gd name="T57" fmla="*/ 24 h 96"/>
                <a:gd name="T58" fmla="*/ 284 w 380"/>
                <a:gd name="T59" fmla="*/ 37 h 96"/>
                <a:gd name="T60" fmla="*/ 298 w 380"/>
                <a:gd name="T61" fmla="*/ 24 h 96"/>
                <a:gd name="T62" fmla="*/ 216 w 380"/>
                <a:gd name="T63" fmla="*/ 0 h 96"/>
                <a:gd name="T64" fmla="*/ 164 w 380"/>
                <a:gd name="T65" fmla="*/ 24 h 96"/>
                <a:gd name="T66" fmla="*/ 178 w 380"/>
                <a:gd name="T67" fmla="*/ 37 h 96"/>
                <a:gd name="T68" fmla="*/ 202 w 380"/>
                <a:gd name="T69" fmla="*/ 24 h 96"/>
                <a:gd name="T70" fmla="*/ 216 w 380"/>
                <a:gd name="T71" fmla="*/ 0 h 96"/>
                <a:gd name="T72" fmla="*/ 82 w 380"/>
                <a:gd name="T73" fmla="*/ 0 h 96"/>
                <a:gd name="T74" fmla="*/ 96 w 380"/>
                <a:gd name="T75" fmla="*/ 24 h 96"/>
                <a:gd name="T76" fmla="*/ 120 w 380"/>
                <a:gd name="T77" fmla="*/ 37 h 96"/>
                <a:gd name="T78" fmla="*/ 133 w 380"/>
                <a:gd name="T79" fmla="*/ 24 h 96"/>
                <a:gd name="T80" fmla="*/ 51 w 380"/>
                <a:gd name="T81" fmla="*/ 0 h 96"/>
                <a:gd name="T82" fmla="*/ 0 w 380"/>
                <a:gd name="T83" fmla="*/ 24 h 96"/>
                <a:gd name="T84" fmla="*/ 13 w 380"/>
                <a:gd name="T85" fmla="*/ 37 h 96"/>
                <a:gd name="T86" fmla="*/ 38 w 380"/>
                <a:gd name="T87" fmla="*/ 24 h 96"/>
                <a:gd name="T88" fmla="*/ 51 w 380"/>
                <a:gd name="T8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0" h="96">
                  <a:moveTo>
                    <a:pt x="51" y="59"/>
                  </a:moveTo>
                  <a:lnTo>
                    <a:pt x="0" y="59"/>
                  </a:lnTo>
                  <a:lnTo>
                    <a:pt x="0" y="83"/>
                  </a:lnTo>
                  <a:lnTo>
                    <a:pt x="13" y="83"/>
                  </a:lnTo>
                  <a:lnTo>
                    <a:pt x="13" y="96"/>
                  </a:lnTo>
                  <a:lnTo>
                    <a:pt x="38" y="96"/>
                  </a:lnTo>
                  <a:lnTo>
                    <a:pt x="38" y="83"/>
                  </a:lnTo>
                  <a:lnTo>
                    <a:pt x="51" y="83"/>
                  </a:lnTo>
                  <a:lnTo>
                    <a:pt x="51" y="59"/>
                  </a:lnTo>
                  <a:close/>
                  <a:moveTo>
                    <a:pt x="133" y="59"/>
                  </a:moveTo>
                  <a:lnTo>
                    <a:pt x="82" y="59"/>
                  </a:lnTo>
                  <a:lnTo>
                    <a:pt x="82" y="83"/>
                  </a:lnTo>
                  <a:lnTo>
                    <a:pt x="96" y="83"/>
                  </a:lnTo>
                  <a:lnTo>
                    <a:pt x="96" y="96"/>
                  </a:lnTo>
                  <a:lnTo>
                    <a:pt x="120" y="96"/>
                  </a:lnTo>
                  <a:lnTo>
                    <a:pt x="120" y="83"/>
                  </a:lnTo>
                  <a:lnTo>
                    <a:pt x="133" y="83"/>
                  </a:lnTo>
                  <a:lnTo>
                    <a:pt x="133" y="59"/>
                  </a:lnTo>
                  <a:close/>
                  <a:moveTo>
                    <a:pt x="216" y="59"/>
                  </a:moveTo>
                  <a:lnTo>
                    <a:pt x="164" y="59"/>
                  </a:lnTo>
                  <a:lnTo>
                    <a:pt x="164" y="83"/>
                  </a:lnTo>
                  <a:lnTo>
                    <a:pt x="178" y="83"/>
                  </a:lnTo>
                  <a:lnTo>
                    <a:pt x="178" y="96"/>
                  </a:lnTo>
                  <a:lnTo>
                    <a:pt x="202" y="96"/>
                  </a:lnTo>
                  <a:lnTo>
                    <a:pt x="202" y="83"/>
                  </a:lnTo>
                  <a:lnTo>
                    <a:pt x="216" y="83"/>
                  </a:lnTo>
                  <a:lnTo>
                    <a:pt x="216" y="59"/>
                  </a:lnTo>
                  <a:close/>
                  <a:moveTo>
                    <a:pt x="298" y="59"/>
                  </a:moveTo>
                  <a:lnTo>
                    <a:pt x="247" y="59"/>
                  </a:lnTo>
                  <a:lnTo>
                    <a:pt x="247" y="83"/>
                  </a:lnTo>
                  <a:lnTo>
                    <a:pt x="260" y="83"/>
                  </a:lnTo>
                  <a:lnTo>
                    <a:pt x="260" y="96"/>
                  </a:lnTo>
                  <a:lnTo>
                    <a:pt x="284" y="96"/>
                  </a:lnTo>
                  <a:lnTo>
                    <a:pt x="284" y="83"/>
                  </a:lnTo>
                  <a:lnTo>
                    <a:pt x="298" y="83"/>
                  </a:lnTo>
                  <a:lnTo>
                    <a:pt x="298" y="59"/>
                  </a:lnTo>
                  <a:close/>
                  <a:moveTo>
                    <a:pt x="380" y="59"/>
                  </a:moveTo>
                  <a:lnTo>
                    <a:pt x="329" y="59"/>
                  </a:lnTo>
                  <a:lnTo>
                    <a:pt x="329" y="83"/>
                  </a:lnTo>
                  <a:lnTo>
                    <a:pt x="342" y="83"/>
                  </a:lnTo>
                  <a:lnTo>
                    <a:pt x="342" y="96"/>
                  </a:lnTo>
                  <a:lnTo>
                    <a:pt x="366" y="96"/>
                  </a:lnTo>
                  <a:lnTo>
                    <a:pt x="366" y="83"/>
                  </a:lnTo>
                  <a:lnTo>
                    <a:pt x="380" y="83"/>
                  </a:lnTo>
                  <a:lnTo>
                    <a:pt x="380" y="59"/>
                  </a:lnTo>
                  <a:close/>
                  <a:moveTo>
                    <a:pt x="380" y="0"/>
                  </a:moveTo>
                  <a:lnTo>
                    <a:pt x="329" y="0"/>
                  </a:lnTo>
                  <a:lnTo>
                    <a:pt x="329" y="24"/>
                  </a:lnTo>
                  <a:lnTo>
                    <a:pt x="342" y="24"/>
                  </a:lnTo>
                  <a:lnTo>
                    <a:pt x="342" y="37"/>
                  </a:lnTo>
                  <a:lnTo>
                    <a:pt x="366" y="37"/>
                  </a:lnTo>
                  <a:lnTo>
                    <a:pt x="366" y="24"/>
                  </a:lnTo>
                  <a:lnTo>
                    <a:pt x="380" y="24"/>
                  </a:lnTo>
                  <a:lnTo>
                    <a:pt x="380" y="0"/>
                  </a:lnTo>
                  <a:close/>
                  <a:moveTo>
                    <a:pt x="298" y="0"/>
                  </a:moveTo>
                  <a:lnTo>
                    <a:pt x="247" y="0"/>
                  </a:lnTo>
                  <a:lnTo>
                    <a:pt x="247" y="24"/>
                  </a:lnTo>
                  <a:lnTo>
                    <a:pt x="260" y="24"/>
                  </a:lnTo>
                  <a:lnTo>
                    <a:pt x="260" y="37"/>
                  </a:lnTo>
                  <a:lnTo>
                    <a:pt x="284" y="37"/>
                  </a:lnTo>
                  <a:lnTo>
                    <a:pt x="284" y="24"/>
                  </a:lnTo>
                  <a:lnTo>
                    <a:pt x="298" y="24"/>
                  </a:lnTo>
                  <a:lnTo>
                    <a:pt x="298" y="0"/>
                  </a:lnTo>
                  <a:close/>
                  <a:moveTo>
                    <a:pt x="216" y="0"/>
                  </a:moveTo>
                  <a:lnTo>
                    <a:pt x="164" y="0"/>
                  </a:lnTo>
                  <a:lnTo>
                    <a:pt x="164" y="24"/>
                  </a:lnTo>
                  <a:lnTo>
                    <a:pt x="178" y="24"/>
                  </a:lnTo>
                  <a:lnTo>
                    <a:pt x="178" y="37"/>
                  </a:lnTo>
                  <a:lnTo>
                    <a:pt x="202" y="37"/>
                  </a:lnTo>
                  <a:lnTo>
                    <a:pt x="202" y="24"/>
                  </a:lnTo>
                  <a:lnTo>
                    <a:pt x="216" y="24"/>
                  </a:lnTo>
                  <a:lnTo>
                    <a:pt x="216" y="0"/>
                  </a:lnTo>
                  <a:close/>
                  <a:moveTo>
                    <a:pt x="133" y="0"/>
                  </a:moveTo>
                  <a:lnTo>
                    <a:pt x="82" y="0"/>
                  </a:lnTo>
                  <a:lnTo>
                    <a:pt x="82" y="24"/>
                  </a:lnTo>
                  <a:lnTo>
                    <a:pt x="96" y="24"/>
                  </a:lnTo>
                  <a:lnTo>
                    <a:pt x="96" y="37"/>
                  </a:lnTo>
                  <a:lnTo>
                    <a:pt x="120" y="37"/>
                  </a:lnTo>
                  <a:lnTo>
                    <a:pt x="120" y="24"/>
                  </a:lnTo>
                  <a:lnTo>
                    <a:pt x="133" y="24"/>
                  </a:lnTo>
                  <a:lnTo>
                    <a:pt x="133" y="0"/>
                  </a:lnTo>
                  <a:close/>
                  <a:moveTo>
                    <a:pt x="51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13" y="37"/>
                  </a:lnTo>
                  <a:lnTo>
                    <a:pt x="38" y="37"/>
                  </a:lnTo>
                  <a:lnTo>
                    <a:pt x="38" y="24"/>
                  </a:lnTo>
                  <a:lnTo>
                    <a:pt x="51" y="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89" name="Freeform 111">
              <a:extLst>
                <a:ext uri="{FF2B5EF4-FFF2-40B4-BE49-F238E27FC236}">
                  <a16:creationId xmlns:a16="http://schemas.microsoft.com/office/drawing/2014/main" id="{D203E8E7-2A0A-4D5D-A7AB-42482F7AC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352" y="2978151"/>
              <a:ext cx="165100" cy="125413"/>
            </a:xfrm>
            <a:custGeom>
              <a:avLst/>
              <a:gdLst>
                <a:gd name="T0" fmla="*/ 58 w 104"/>
                <a:gd name="T1" fmla="*/ 37 h 79"/>
                <a:gd name="T2" fmla="*/ 73 w 104"/>
                <a:gd name="T3" fmla="*/ 17 h 79"/>
                <a:gd name="T4" fmla="*/ 91 w 104"/>
                <a:gd name="T5" fmla="*/ 17 h 79"/>
                <a:gd name="T6" fmla="*/ 82 w 104"/>
                <a:gd name="T7" fmla="*/ 26 h 79"/>
                <a:gd name="T8" fmla="*/ 93 w 104"/>
                <a:gd name="T9" fmla="*/ 26 h 79"/>
                <a:gd name="T10" fmla="*/ 104 w 104"/>
                <a:gd name="T11" fmla="*/ 13 h 79"/>
                <a:gd name="T12" fmla="*/ 93 w 104"/>
                <a:gd name="T13" fmla="*/ 0 h 79"/>
                <a:gd name="T14" fmla="*/ 82 w 104"/>
                <a:gd name="T15" fmla="*/ 0 h 79"/>
                <a:gd name="T16" fmla="*/ 91 w 104"/>
                <a:gd name="T17" fmla="*/ 9 h 79"/>
                <a:gd name="T18" fmla="*/ 68 w 104"/>
                <a:gd name="T19" fmla="*/ 9 h 79"/>
                <a:gd name="T20" fmla="*/ 52 w 104"/>
                <a:gd name="T21" fmla="*/ 30 h 79"/>
                <a:gd name="T22" fmla="*/ 36 w 104"/>
                <a:gd name="T23" fmla="*/ 9 h 79"/>
                <a:gd name="T24" fmla="*/ 14 w 104"/>
                <a:gd name="T25" fmla="*/ 9 h 79"/>
                <a:gd name="T26" fmla="*/ 23 w 104"/>
                <a:gd name="T27" fmla="*/ 0 h 79"/>
                <a:gd name="T28" fmla="*/ 12 w 104"/>
                <a:gd name="T29" fmla="*/ 0 h 79"/>
                <a:gd name="T30" fmla="*/ 0 w 104"/>
                <a:gd name="T31" fmla="*/ 13 h 79"/>
                <a:gd name="T32" fmla="*/ 12 w 104"/>
                <a:gd name="T33" fmla="*/ 26 h 79"/>
                <a:gd name="T34" fmla="*/ 23 w 104"/>
                <a:gd name="T35" fmla="*/ 26 h 79"/>
                <a:gd name="T36" fmla="*/ 14 w 104"/>
                <a:gd name="T37" fmla="*/ 17 h 79"/>
                <a:gd name="T38" fmla="*/ 31 w 104"/>
                <a:gd name="T39" fmla="*/ 17 h 79"/>
                <a:gd name="T40" fmla="*/ 47 w 104"/>
                <a:gd name="T41" fmla="*/ 37 h 79"/>
                <a:gd name="T42" fmla="*/ 27 w 104"/>
                <a:gd name="T43" fmla="*/ 62 h 79"/>
                <a:gd name="T44" fmla="*/ 14 w 104"/>
                <a:gd name="T45" fmla="*/ 62 h 79"/>
                <a:gd name="T46" fmla="*/ 23 w 104"/>
                <a:gd name="T47" fmla="*/ 53 h 79"/>
                <a:gd name="T48" fmla="*/ 12 w 104"/>
                <a:gd name="T49" fmla="*/ 53 h 79"/>
                <a:gd name="T50" fmla="*/ 0 w 104"/>
                <a:gd name="T51" fmla="*/ 66 h 79"/>
                <a:gd name="T52" fmla="*/ 12 w 104"/>
                <a:gd name="T53" fmla="*/ 79 h 79"/>
                <a:gd name="T54" fmla="*/ 23 w 104"/>
                <a:gd name="T55" fmla="*/ 79 h 79"/>
                <a:gd name="T56" fmla="*/ 14 w 104"/>
                <a:gd name="T57" fmla="*/ 70 h 79"/>
                <a:gd name="T58" fmla="*/ 32 w 104"/>
                <a:gd name="T59" fmla="*/ 70 h 79"/>
                <a:gd name="T60" fmla="*/ 52 w 104"/>
                <a:gd name="T61" fmla="*/ 44 h 79"/>
                <a:gd name="T62" fmla="*/ 72 w 104"/>
                <a:gd name="T63" fmla="*/ 70 h 79"/>
                <a:gd name="T64" fmla="*/ 91 w 104"/>
                <a:gd name="T65" fmla="*/ 70 h 79"/>
                <a:gd name="T66" fmla="*/ 82 w 104"/>
                <a:gd name="T67" fmla="*/ 79 h 79"/>
                <a:gd name="T68" fmla="*/ 93 w 104"/>
                <a:gd name="T69" fmla="*/ 79 h 79"/>
                <a:gd name="T70" fmla="*/ 104 w 104"/>
                <a:gd name="T71" fmla="*/ 66 h 79"/>
                <a:gd name="T72" fmla="*/ 93 w 104"/>
                <a:gd name="T73" fmla="*/ 53 h 79"/>
                <a:gd name="T74" fmla="*/ 82 w 104"/>
                <a:gd name="T75" fmla="*/ 53 h 79"/>
                <a:gd name="T76" fmla="*/ 91 w 104"/>
                <a:gd name="T77" fmla="*/ 62 h 79"/>
                <a:gd name="T78" fmla="*/ 78 w 104"/>
                <a:gd name="T79" fmla="*/ 62 h 79"/>
                <a:gd name="T80" fmla="*/ 58 w 104"/>
                <a:gd name="T81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79">
                  <a:moveTo>
                    <a:pt x="58" y="37"/>
                  </a:moveTo>
                  <a:lnTo>
                    <a:pt x="73" y="17"/>
                  </a:lnTo>
                  <a:lnTo>
                    <a:pt x="91" y="17"/>
                  </a:lnTo>
                  <a:lnTo>
                    <a:pt x="82" y="26"/>
                  </a:lnTo>
                  <a:lnTo>
                    <a:pt x="93" y="26"/>
                  </a:lnTo>
                  <a:lnTo>
                    <a:pt x="104" y="13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91" y="9"/>
                  </a:lnTo>
                  <a:lnTo>
                    <a:pt x="68" y="9"/>
                  </a:lnTo>
                  <a:lnTo>
                    <a:pt x="52" y="30"/>
                  </a:lnTo>
                  <a:lnTo>
                    <a:pt x="36" y="9"/>
                  </a:lnTo>
                  <a:lnTo>
                    <a:pt x="14" y="9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12" y="26"/>
                  </a:lnTo>
                  <a:lnTo>
                    <a:pt x="23" y="26"/>
                  </a:lnTo>
                  <a:lnTo>
                    <a:pt x="14" y="17"/>
                  </a:lnTo>
                  <a:lnTo>
                    <a:pt x="31" y="17"/>
                  </a:lnTo>
                  <a:lnTo>
                    <a:pt x="47" y="37"/>
                  </a:lnTo>
                  <a:lnTo>
                    <a:pt x="27" y="62"/>
                  </a:lnTo>
                  <a:lnTo>
                    <a:pt x="14" y="6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0" y="66"/>
                  </a:lnTo>
                  <a:lnTo>
                    <a:pt x="12" y="79"/>
                  </a:lnTo>
                  <a:lnTo>
                    <a:pt x="23" y="79"/>
                  </a:lnTo>
                  <a:lnTo>
                    <a:pt x="14" y="70"/>
                  </a:lnTo>
                  <a:lnTo>
                    <a:pt x="32" y="70"/>
                  </a:lnTo>
                  <a:lnTo>
                    <a:pt x="52" y="44"/>
                  </a:lnTo>
                  <a:lnTo>
                    <a:pt x="72" y="70"/>
                  </a:lnTo>
                  <a:lnTo>
                    <a:pt x="91" y="70"/>
                  </a:lnTo>
                  <a:lnTo>
                    <a:pt x="82" y="79"/>
                  </a:lnTo>
                  <a:lnTo>
                    <a:pt x="93" y="79"/>
                  </a:lnTo>
                  <a:lnTo>
                    <a:pt x="104" y="66"/>
                  </a:lnTo>
                  <a:lnTo>
                    <a:pt x="93" y="53"/>
                  </a:lnTo>
                  <a:lnTo>
                    <a:pt x="82" y="53"/>
                  </a:lnTo>
                  <a:lnTo>
                    <a:pt x="91" y="62"/>
                  </a:lnTo>
                  <a:lnTo>
                    <a:pt x="78" y="62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BB25A05-157E-4A2C-9926-C71313B50C9E}"/>
              </a:ext>
            </a:extLst>
          </p:cNvPr>
          <p:cNvGrpSpPr/>
          <p:nvPr/>
        </p:nvGrpSpPr>
        <p:grpSpPr>
          <a:xfrm>
            <a:off x="5312734" y="3510540"/>
            <a:ext cx="1034870" cy="442804"/>
            <a:chOff x="9261477" y="2887664"/>
            <a:chExt cx="1152525" cy="373063"/>
          </a:xfrm>
        </p:grpSpPr>
        <p:sp>
          <p:nvSpPr>
            <p:cNvPr id="191" name="Freeform 106">
              <a:extLst>
                <a:ext uri="{FF2B5EF4-FFF2-40B4-BE49-F238E27FC236}">
                  <a16:creationId xmlns:a16="http://schemas.microsoft.com/office/drawing/2014/main" id="{74B474D2-66F0-4F6A-8078-7FF982D34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6564" y="3214689"/>
              <a:ext cx="1022350" cy="46038"/>
            </a:xfrm>
            <a:custGeom>
              <a:avLst/>
              <a:gdLst>
                <a:gd name="T0" fmla="*/ 629 w 644"/>
                <a:gd name="T1" fmla="*/ 29 h 29"/>
                <a:gd name="T2" fmla="*/ 644 w 644"/>
                <a:gd name="T3" fmla="*/ 0 h 29"/>
                <a:gd name="T4" fmla="*/ 0 w 644"/>
                <a:gd name="T5" fmla="*/ 0 h 29"/>
                <a:gd name="T6" fmla="*/ 14 w 644"/>
                <a:gd name="T7" fmla="*/ 29 h 29"/>
                <a:gd name="T8" fmla="*/ 629 w 64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4" h="29">
                  <a:moveTo>
                    <a:pt x="629" y="29"/>
                  </a:moveTo>
                  <a:lnTo>
                    <a:pt x="644" y="0"/>
                  </a:lnTo>
                  <a:lnTo>
                    <a:pt x="0" y="0"/>
                  </a:lnTo>
                  <a:lnTo>
                    <a:pt x="14" y="29"/>
                  </a:lnTo>
                  <a:lnTo>
                    <a:pt x="629" y="2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92" name="Rectangle 107">
              <a:extLst>
                <a:ext uri="{FF2B5EF4-FFF2-40B4-BE49-F238E27FC236}">
                  <a16:creationId xmlns:a16="http://schemas.microsoft.com/office/drawing/2014/main" id="{09E17666-B560-401C-B6F3-B293EC67D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1477" y="2887664"/>
              <a:ext cx="1152525" cy="304800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93" name="Rectangle 109">
              <a:extLst>
                <a:ext uri="{FF2B5EF4-FFF2-40B4-BE49-F238E27FC236}">
                  <a16:creationId xmlns:a16="http://schemas.microsoft.com/office/drawing/2014/main" id="{F9D5BF4B-72C3-479B-BC87-6E8D168DE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0477" y="2947989"/>
              <a:ext cx="198438" cy="187325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94" name="Freeform 110">
              <a:extLst>
                <a:ext uri="{FF2B5EF4-FFF2-40B4-BE49-F238E27FC236}">
                  <a16:creationId xmlns:a16="http://schemas.microsoft.com/office/drawing/2014/main" id="{D3B1068F-C901-4211-A979-2A4A053623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1964" y="2963864"/>
              <a:ext cx="603250" cy="152400"/>
            </a:xfrm>
            <a:custGeom>
              <a:avLst/>
              <a:gdLst>
                <a:gd name="T0" fmla="*/ 0 w 380"/>
                <a:gd name="T1" fmla="*/ 59 h 96"/>
                <a:gd name="T2" fmla="*/ 13 w 380"/>
                <a:gd name="T3" fmla="*/ 83 h 96"/>
                <a:gd name="T4" fmla="*/ 38 w 380"/>
                <a:gd name="T5" fmla="*/ 96 h 96"/>
                <a:gd name="T6" fmla="*/ 51 w 380"/>
                <a:gd name="T7" fmla="*/ 83 h 96"/>
                <a:gd name="T8" fmla="*/ 133 w 380"/>
                <a:gd name="T9" fmla="*/ 59 h 96"/>
                <a:gd name="T10" fmla="*/ 82 w 380"/>
                <a:gd name="T11" fmla="*/ 83 h 96"/>
                <a:gd name="T12" fmla="*/ 96 w 380"/>
                <a:gd name="T13" fmla="*/ 96 h 96"/>
                <a:gd name="T14" fmla="*/ 120 w 380"/>
                <a:gd name="T15" fmla="*/ 83 h 96"/>
                <a:gd name="T16" fmla="*/ 133 w 380"/>
                <a:gd name="T17" fmla="*/ 59 h 96"/>
                <a:gd name="T18" fmla="*/ 164 w 380"/>
                <a:gd name="T19" fmla="*/ 59 h 96"/>
                <a:gd name="T20" fmla="*/ 178 w 380"/>
                <a:gd name="T21" fmla="*/ 83 h 96"/>
                <a:gd name="T22" fmla="*/ 202 w 380"/>
                <a:gd name="T23" fmla="*/ 96 h 96"/>
                <a:gd name="T24" fmla="*/ 216 w 380"/>
                <a:gd name="T25" fmla="*/ 83 h 96"/>
                <a:gd name="T26" fmla="*/ 298 w 380"/>
                <a:gd name="T27" fmla="*/ 59 h 96"/>
                <a:gd name="T28" fmla="*/ 247 w 380"/>
                <a:gd name="T29" fmla="*/ 83 h 96"/>
                <a:gd name="T30" fmla="*/ 260 w 380"/>
                <a:gd name="T31" fmla="*/ 96 h 96"/>
                <a:gd name="T32" fmla="*/ 284 w 380"/>
                <a:gd name="T33" fmla="*/ 83 h 96"/>
                <a:gd name="T34" fmla="*/ 298 w 380"/>
                <a:gd name="T35" fmla="*/ 59 h 96"/>
                <a:gd name="T36" fmla="*/ 329 w 380"/>
                <a:gd name="T37" fmla="*/ 59 h 96"/>
                <a:gd name="T38" fmla="*/ 342 w 380"/>
                <a:gd name="T39" fmla="*/ 83 h 96"/>
                <a:gd name="T40" fmla="*/ 366 w 380"/>
                <a:gd name="T41" fmla="*/ 96 h 96"/>
                <a:gd name="T42" fmla="*/ 380 w 380"/>
                <a:gd name="T43" fmla="*/ 83 h 96"/>
                <a:gd name="T44" fmla="*/ 380 w 380"/>
                <a:gd name="T45" fmla="*/ 0 h 96"/>
                <a:gd name="T46" fmla="*/ 329 w 380"/>
                <a:gd name="T47" fmla="*/ 24 h 96"/>
                <a:gd name="T48" fmla="*/ 342 w 380"/>
                <a:gd name="T49" fmla="*/ 37 h 96"/>
                <a:gd name="T50" fmla="*/ 366 w 380"/>
                <a:gd name="T51" fmla="*/ 24 h 96"/>
                <a:gd name="T52" fmla="*/ 380 w 380"/>
                <a:gd name="T53" fmla="*/ 0 h 96"/>
                <a:gd name="T54" fmla="*/ 247 w 380"/>
                <a:gd name="T55" fmla="*/ 0 h 96"/>
                <a:gd name="T56" fmla="*/ 260 w 380"/>
                <a:gd name="T57" fmla="*/ 24 h 96"/>
                <a:gd name="T58" fmla="*/ 284 w 380"/>
                <a:gd name="T59" fmla="*/ 37 h 96"/>
                <a:gd name="T60" fmla="*/ 298 w 380"/>
                <a:gd name="T61" fmla="*/ 24 h 96"/>
                <a:gd name="T62" fmla="*/ 216 w 380"/>
                <a:gd name="T63" fmla="*/ 0 h 96"/>
                <a:gd name="T64" fmla="*/ 164 w 380"/>
                <a:gd name="T65" fmla="*/ 24 h 96"/>
                <a:gd name="T66" fmla="*/ 178 w 380"/>
                <a:gd name="T67" fmla="*/ 37 h 96"/>
                <a:gd name="T68" fmla="*/ 202 w 380"/>
                <a:gd name="T69" fmla="*/ 24 h 96"/>
                <a:gd name="T70" fmla="*/ 216 w 380"/>
                <a:gd name="T71" fmla="*/ 0 h 96"/>
                <a:gd name="T72" fmla="*/ 82 w 380"/>
                <a:gd name="T73" fmla="*/ 0 h 96"/>
                <a:gd name="T74" fmla="*/ 96 w 380"/>
                <a:gd name="T75" fmla="*/ 24 h 96"/>
                <a:gd name="T76" fmla="*/ 120 w 380"/>
                <a:gd name="T77" fmla="*/ 37 h 96"/>
                <a:gd name="T78" fmla="*/ 133 w 380"/>
                <a:gd name="T79" fmla="*/ 24 h 96"/>
                <a:gd name="T80" fmla="*/ 51 w 380"/>
                <a:gd name="T81" fmla="*/ 0 h 96"/>
                <a:gd name="T82" fmla="*/ 0 w 380"/>
                <a:gd name="T83" fmla="*/ 24 h 96"/>
                <a:gd name="T84" fmla="*/ 13 w 380"/>
                <a:gd name="T85" fmla="*/ 37 h 96"/>
                <a:gd name="T86" fmla="*/ 38 w 380"/>
                <a:gd name="T87" fmla="*/ 24 h 96"/>
                <a:gd name="T88" fmla="*/ 51 w 380"/>
                <a:gd name="T8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0" h="96">
                  <a:moveTo>
                    <a:pt x="51" y="59"/>
                  </a:moveTo>
                  <a:lnTo>
                    <a:pt x="0" y="59"/>
                  </a:lnTo>
                  <a:lnTo>
                    <a:pt x="0" y="83"/>
                  </a:lnTo>
                  <a:lnTo>
                    <a:pt x="13" y="83"/>
                  </a:lnTo>
                  <a:lnTo>
                    <a:pt x="13" y="96"/>
                  </a:lnTo>
                  <a:lnTo>
                    <a:pt x="38" y="96"/>
                  </a:lnTo>
                  <a:lnTo>
                    <a:pt x="38" y="83"/>
                  </a:lnTo>
                  <a:lnTo>
                    <a:pt x="51" y="83"/>
                  </a:lnTo>
                  <a:lnTo>
                    <a:pt x="51" y="59"/>
                  </a:lnTo>
                  <a:close/>
                  <a:moveTo>
                    <a:pt x="133" y="59"/>
                  </a:moveTo>
                  <a:lnTo>
                    <a:pt x="82" y="59"/>
                  </a:lnTo>
                  <a:lnTo>
                    <a:pt x="82" y="83"/>
                  </a:lnTo>
                  <a:lnTo>
                    <a:pt x="96" y="83"/>
                  </a:lnTo>
                  <a:lnTo>
                    <a:pt x="96" y="96"/>
                  </a:lnTo>
                  <a:lnTo>
                    <a:pt x="120" y="96"/>
                  </a:lnTo>
                  <a:lnTo>
                    <a:pt x="120" y="83"/>
                  </a:lnTo>
                  <a:lnTo>
                    <a:pt x="133" y="83"/>
                  </a:lnTo>
                  <a:lnTo>
                    <a:pt x="133" y="59"/>
                  </a:lnTo>
                  <a:close/>
                  <a:moveTo>
                    <a:pt x="216" y="59"/>
                  </a:moveTo>
                  <a:lnTo>
                    <a:pt x="164" y="59"/>
                  </a:lnTo>
                  <a:lnTo>
                    <a:pt x="164" y="83"/>
                  </a:lnTo>
                  <a:lnTo>
                    <a:pt x="178" y="83"/>
                  </a:lnTo>
                  <a:lnTo>
                    <a:pt x="178" y="96"/>
                  </a:lnTo>
                  <a:lnTo>
                    <a:pt x="202" y="96"/>
                  </a:lnTo>
                  <a:lnTo>
                    <a:pt x="202" y="83"/>
                  </a:lnTo>
                  <a:lnTo>
                    <a:pt x="216" y="83"/>
                  </a:lnTo>
                  <a:lnTo>
                    <a:pt x="216" y="59"/>
                  </a:lnTo>
                  <a:close/>
                  <a:moveTo>
                    <a:pt x="298" y="59"/>
                  </a:moveTo>
                  <a:lnTo>
                    <a:pt x="247" y="59"/>
                  </a:lnTo>
                  <a:lnTo>
                    <a:pt x="247" y="83"/>
                  </a:lnTo>
                  <a:lnTo>
                    <a:pt x="260" y="83"/>
                  </a:lnTo>
                  <a:lnTo>
                    <a:pt x="260" y="96"/>
                  </a:lnTo>
                  <a:lnTo>
                    <a:pt x="284" y="96"/>
                  </a:lnTo>
                  <a:lnTo>
                    <a:pt x="284" y="83"/>
                  </a:lnTo>
                  <a:lnTo>
                    <a:pt x="298" y="83"/>
                  </a:lnTo>
                  <a:lnTo>
                    <a:pt x="298" y="59"/>
                  </a:lnTo>
                  <a:close/>
                  <a:moveTo>
                    <a:pt x="380" y="59"/>
                  </a:moveTo>
                  <a:lnTo>
                    <a:pt x="329" y="59"/>
                  </a:lnTo>
                  <a:lnTo>
                    <a:pt x="329" y="83"/>
                  </a:lnTo>
                  <a:lnTo>
                    <a:pt x="342" y="83"/>
                  </a:lnTo>
                  <a:lnTo>
                    <a:pt x="342" y="96"/>
                  </a:lnTo>
                  <a:lnTo>
                    <a:pt x="366" y="96"/>
                  </a:lnTo>
                  <a:lnTo>
                    <a:pt x="366" y="83"/>
                  </a:lnTo>
                  <a:lnTo>
                    <a:pt x="380" y="83"/>
                  </a:lnTo>
                  <a:lnTo>
                    <a:pt x="380" y="59"/>
                  </a:lnTo>
                  <a:close/>
                  <a:moveTo>
                    <a:pt x="380" y="0"/>
                  </a:moveTo>
                  <a:lnTo>
                    <a:pt x="329" y="0"/>
                  </a:lnTo>
                  <a:lnTo>
                    <a:pt x="329" y="24"/>
                  </a:lnTo>
                  <a:lnTo>
                    <a:pt x="342" y="24"/>
                  </a:lnTo>
                  <a:lnTo>
                    <a:pt x="342" y="37"/>
                  </a:lnTo>
                  <a:lnTo>
                    <a:pt x="366" y="37"/>
                  </a:lnTo>
                  <a:lnTo>
                    <a:pt x="366" y="24"/>
                  </a:lnTo>
                  <a:lnTo>
                    <a:pt x="380" y="24"/>
                  </a:lnTo>
                  <a:lnTo>
                    <a:pt x="380" y="0"/>
                  </a:lnTo>
                  <a:close/>
                  <a:moveTo>
                    <a:pt x="298" y="0"/>
                  </a:moveTo>
                  <a:lnTo>
                    <a:pt x="247" y="0"/>
                  </a:lnTo>
                  <a:lnTo>
                    <a:pt x="247" y="24"/>
                  </a:lnTo>
                  <a:lnTo>
                    <a:pt x="260" y="24"/>
                  </a:lnTo>
                  <a:lnTo>
                    <a:pt x="260" y="37"/>
                  </a:lnTo>
                  <a:lnTo>
                    <a:pt x="284" y="37"/>
                  </a:lnTo>
                  <a:lnTo>
                    <a:pt x="284" y="24"/>
                  </a:lnTo>
                  <a:lnTo>
                    <a:pt x="298" y="24"/>
                  </a:lnTo>
                  <a:lnTo>
                    <a:pt x="298" y="0"/>
                  </a:lnTo>
                  <a:close/>
                  <a:moveTo>
                    <a:pt x="216" y="0"/>
                  </a:moveTo>
                  <a:lnTo>
                    <a:pt x="164" y="0"/>
                  </a:lnTo>
                  <a:lnTo>
                    <a:pt x="164" y="24"/>
                  </a:lnTo>
                  <a:lnTo>
                    <a:pt x="178" y="24"/>
                  </a:lnTo>
                  <a:lnTo>
                    <a:pt x="178" y="37"/>
                  </a:lnTo>
                  <a:lnTo>
                    <a:pt x="202" y="37"/>
                  </a:lnTo>
                  <a:lnTo>
                    <a:pt x="202" y="24"/>
                  </a:lnTo>
                  <a:lnTo>
                    <a:pt x="216" y="24"/>
                  </a:lnTo>
                  <a:lnTo>
                    <a:pt x="216" y="0"/>
                  </a:lnTo>
                  <a:close/>
                  <a:moveTo>
                    <a:pt x="133" y="0"/>
                  </a:moveTo>
                  <a:lnTo>
                    <a:pt x="82" y="0"/>
                  </a:lnTo>
                  <a:lnTo>
                    <a:pt x="82" y="24"/>
                  </a:lnTo>
                  <a:lnTo>
                    <a:pt x="96" y="24"/>
                  </a:lnTo>
                  <a:lnTo>
                    <a:pt x="96" y="37"/>
                  </a:lnTo>
                  <a:lnTo>
                    <a:pt x="120" y="37"/>
                  </a:lnTo>
                  <a:lnTo>
                    <a:pt x="120" y="24"/>
                  </a:lnTo>
                  <a:lnTo>
                    <a:pt x="133" y="24"/>
                  </a:lnTo>
                  <a:lnTo>
                    <a:pt x="133" y="0"/>
                  </a:lnTo>
                  <a:close/>
                  <a:moveTo>
                    <a:pt x="51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13" y="37"/>
                  </a:lnTo>
                  <a:lnTo>
                    <a:pt x="38" y="37"/>
                  </a:lnTo>
                  <a:lnTo>
                    <a:pt x="38" y="24"/>
                  </a:lnTo>
                  <a:lnTo>
                    <a:pt x="51" y="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95" name="Freeform 111">
              <a:extLst>
                <a:ext uri="{FF2B5EF4-FFF2-40B4-BE49-F238E27FC236}">
                  <a16:creationId xmlns:a16="http://schemas.microsoft.com/office/drawing/2014/main" id="{D7E5B439-0664-4A16-AF2D-5566ADB01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352" y="2978151"/>
              <a:ext cx="165100" cy="125413"/>
            </a:xfrm>
            <a:custGeom>
              <a:avLst/>
              <a:gdLst>
                <a:gd name="T0" fmla="*/ 58 w 104"/>
                <a:gd name="T1" fmla="*/ 37 h 79"/>
                <a:gd name="T2" fmla="*/ 73 w 104"/>
                <a:gd name="T3" fmla="*/ 17 h 79"/>
                <a:gd name="T4" fmla="*/ 91 w 104"/>
                <a:gd name="T5" fmla="*/ 17 h 79"/>
                <a:gd name="T6" fmla="*/ 82 w 104"/>
                <a:gd name="T7" fmla="*/ 26 h 79"/>
                <a:gd name="T8" fmla="*/ 93 w 104"/>
                <a:gd name="T9" fmla="*/ 26 h 79"/>
                <a:gd name="T10" fmla="*/ 104 w 104"/>
                <a:gd name="T11" fmla="*/ 13 h 79"/>
                <a:gd name="T12" fmla="*/ 93 w 104"/>
                <a:gd name="T13" fmla="*/ 0 h 79"/>
                <a:gd name="T14" fmla="*/ 82 w 104"/>
                <a:gd name="T15" fmla="*/ 0 h 79"/>
                <a:gd name="T16" fmla="*/ 91 w 104"/>
                <a:gd name="T17" fmla="*/ 9 h 79"/>
                <a:gd name="T18" fmla="*/ 68 w 104"/>
                <a:gd name="T19" fmla="*/ 9 h 79"/>
                <a:gd name="T20" fmla="*/ 52 w 104"/>
                <a:gd name="T21" fmla="*/ 30 h 79"/>
                <a:gd name="T22" fmla="*/ 36 w 104"/>
                <a:gd name="T23" fmla="*/ 9 h 79"/>
                <a:gd name="T24" fmla="*/ 14 w 104"/>
                <a:gd name="T25" fmla="*/ 9 h 79"/>
                <a:gd name="T26" fmla="*/ 23 w 104"/>
                <a:gd name="T27" fmla="*/ 0 h 79"/>
                <a:gd name="T28" fmla="*/ 12 w 104"/>
                <a:gd name="T29" fmla="*/ 0 h 79"/>
                <a:gd name="T30" fmla="*/ 0 w 104"/>
                <a:gd name="T31" fmla="*/ 13 h 79"/>
                <a:gd name="T32" fmla="*/ 12 w 104"/>
                <a:gd name="T33" fmla="*/ 26 h 79"/>
                <a:gd name="T34" fmla="*/ 23 w 104"/>
                <a:gd name="T35" fmla="*/ 26 h 79"/>
                <a:gd name="T36" fmla="*/ 14 w 104"/>
                <a:gd name="T37" fmla="*/ 17 h 79"/>
                <a:gd name="T38" fmla="*/ 31 w 104"/>
                <a:gd name="T39" fmla="*/ 17 h 79"/>
                <a:gd name="T40" fmla="*/ 47 w 104"/>
                <a:gd name="T41" fmla="*/ 37 h 79"/>
                <a:gd name="T42" fmla="*/ 27 w 104"/>
                <a:gd name="T43" fmla="*/ 62 h 79"/>
                <a:gd name="T44" fmla="*/ 14 w 104"/>
                <a:gd name="T45" fmla="*/ 62 h 79"/>
                <a:gd name="T46" fmla="*/ 23 w 104"/>
                <a:gd name="T47" fmla="*/ 53 h 79"/>
                <a:gd name="T48" fmla="*/ 12 w 104"/>
                <a:gd name="T49" fmla="*/ 53 h 79"/>
                <a:gd name="T50" fmla="*/ 0 w 104"/>
                <a:gd name="T51" fmla="*/ 66 h 79"/>
                <a:gd name="T52" fmla="*/ 12 w 104"/>
                <a:gd name="T53" fmla="*/ 79 h 79"/>
                <a:gd name="T54" fmla="*/ 23 w 104"/>
                <a:gd name="T55" fmla="*/ 79 h 79"/>
                <a:gd name="T56" fmla="*/ 14 w 104"/>
                <a:gd name="T57" fmla="*/ 70 h 79"/>
                <a:gd name="T58" fmla="*/ 32 w 104"/>
                <a:gd name="T59" fmla="*/ 70 h 79"/>
                <a:gd name="T60" fmla="*/ 52 w 104"/>
                <a:gd name="T61" fmla="*/ 44 h 79"/>
                <a:gd name="T62" fmla="*/ 72 w 104"/>
                <a:gd name="T63" fmla="*/ 70 h 79"/>
                <a:gd name="T64" fmla="*/ 91 w 104"/>
                <a:gd name="T65" fmla="*/ 70 h 79"/>
                <a:gd name="T66" fmla="*/ 82 w 104"/>
                <a:gd name="T67" fmla="*/ 79 h 79"/>
                <a:gd name="T68" fmla="*/ 93 w 104"/>
                <a:gd name="T69" fmla="*/ 79 h 79"/>
                <a:gd name="T70" fmla="*/ 104 w 104"/>
                <a:gd name="T71" fmla="*/ 66 h 79"/>
                <a:gd name="T72" fmla="*/ 93 w 104"/>
                <a:gd name="T73" fmla="*/ 53 h 79"/>
                <a:gd name="T74" fmla="*/ 82 w 104"/>
                <a:gd name="T75" fmla="*/ 53 h 79"/>
                <a:gd name="T76" fmla="*/ 91 w 104"/>
                <a:gd name="T77" fmla="*/ 62 h 79"/>
                <a:gd name="T78" fmla="*/ 78 w 104"/>
                <a:gd name="T79" fmla="*/ 62 h 79"/>
                <a:gd name="T80" fmla="*/ 58 w 104"/>
                <a:gd name="T81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79">
                  <a:moveTo>
                    <a:pt x="58" y="37"/>
                  </a:moveTo>
                  <a:lnTo>
                    <a:pt x="73" y="17"/>
                  </a:lnTo>
                  <a:lnTo>
                    <a:pt x="91" y="17"/>
                  </a:lnTo>
                  <a:lnTo>
                    <a:pt x="82" y="26"/>
                  </a:lnTo>
                  <a:lnTo>
                    <a:pt x="93" y="26"/>
                  </a:lnTo>
                  <a:lnTo>
                    <a:pt x="104" y="13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91" y="9"/>
                  </a:lnTo>
                  <a:lnTo>
                    <a:pt x="68" y="9"/>
                  </a:lnTo>
                  <a:lnTo>
                    <a:pt x="52" y="30"/>
                  </a:lnTo>
                  <a:lnTo>
                    <a:pt x="36" y="9"/>
                  </a:lnTo>
                  <a:lnTo>
                    <a:pt x="14" y="9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12" y="26"/>
                  </a:lnTo>
                  <a:lnTo>
                    <a:pt x="23" y="26"/>
                  </a:lnTo>
                  <a:lnTo>
                    <a:pt x="14" y="17"/>
                  </a:lnTo>
                  <a:lnTo>
                    <a:pt x="31" y="17"/>
                  </a:lnTo>
                  <a:lnTo>
                    <a:pt x="47" y="37"/>
                  </a:lnTo>
                  <a:lnTo>
                    <a:pt x="27" y="62"/>
                  </a:lnTo>
                  <a:lnTo>
                    <a:pt x="14" y="6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0" y="66"/>
                  </a:lnTo>
                  <a:lnTo>
                    <a:pt x="12" y="79"/>
                  </a:lnTo>
                  <a:lnTo>
                    <a:pt x="23" y="79"/>
                  </a:lnTo>
                  <a:lnTo>
                    <a:pt x="14" y="70"/>
                  </a:lnTo>
                  <a:lnTo>
                    <a:pt x="32" y="70"/>
                  </a:lnTo>
                  <a:lnTo>
                    <a:pt x="52" y="44"/>
                  </a:lnTo>
                  <a:lnTo>
                    <a:pt x="72" y="70"/>
                  </a:lnTo>
                  <a:lnTo>
                    <a:pt x="91" y="70"/>
                  </a:lnTo>
                  <a:lnTo>
                    <a:pt x="82" y="79"/>
                  </a:lnTo>
                  <a:lnTo>
                    <a:pt x="93" y="79"/>
                  </a:lnTo>
                  <a:lnTo>
                    <a:pt x="104" y="66"/>
                  </a:lnTo>
                  <a:lnTo>
                    <a:pt x="93" y="53"/>
                  </a:lnTo>
                  <a:lnTo>
                    <a:pt x="82" y="53"/>
                  </a:lnTo>
                  <a:lnTo>
                    <a:pt x="91" y="62"/>
                  </a:lnTo>
                  <a:lnTo>
                    <a:pt x="78" y="62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sp>
        <p:nvSpPr>
          <p:cNvPr id="208" name="Oval 124">
            <a:extLst>
              <a:ext uri="{FF2B5EF4-FFF2-40B4-BE49-F238E27FC236}">
                <a16:creationId xmlns:a16="http://schemas.microsoft.com/office/drawing/2014/main" id="{84625135-27C7-4F0F-BD43-411DFBF66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863" y="2843448"/>
            <a:ext cx="78126" cy="6165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6B74CE-65CB-4E00-8CC1-F90956C5CB43}"/>
              </a:ext>
            </a:extLst>
          </p:cNvPr>
          <p:cNvGrpSpPr/>
          <p:nvPr/>
        </p:nvGrpSpPr>
        <p:grpSpPr>
          <a:xfrm>
            <a:off x="1899626" y="2453975"/>
            <a:ext cx="654303" cy="786462"/>
            <a:chOff x="2653965" y="2312641"/>
            <a:chExt cx="872404" cy="1048616"/>
          </a:xfrm>
        </p:grpSpPr>
        <p:sp>
          <p:nvSpPr>
            <p:cNvPr id="207" name="Rectangle 123">
              <a:extLst>
                <a:ext uri="{FF2B5EF4-FFF2-40B4-BE49-F238E27FC236}">
                  <a16:creationId xmlns:a16="http://schemas.microsoft.com/office/drawing/2014/main" id="{AC265EE4-9483-4981-81AA-84136ECBB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65" y="2312641"/>
              <a:ext cx="872404" cy="1048616"/>
            </a:xfrm>
            <a:prstGeom prst="rect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209" name="Oval 125">
              <a:extLst>
                <a:ext uri="{FF2B5EF4-FFF2-40B4-BE49-F238E27FC236}">
                  <a16:creationId xmlns:a16="http://schemas.microsoft.com/office/drawing/2014/main" id="{8AE441E5-B6E5-4A94-BABB-F54FD1F19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627" y="2831930"/>
              <a:ext cx="104168" cy="8220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210" name="Freeform 126">
              <a:extLst>
                <a:ext uri="{FF2B5EF4-FFF2-40B4-BE49-F238E27FC236}">
                  <a16:creationId xmlns:a16="http://schemas.microsoft.com/office/drawing/2014/main" id="{E9D75183-39C3-4672-9BA9-B9D86B3C7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309" y="3004357"/>
              <a:ext cx="424484" cy="184460"/>
            </a:xfrm>
            <a:custGeom>
              <a:avLst/>
              <a:gdLst>
                <a:gd name="T0" fmla="*/ 0 w 163"/>
                <a:gd name="T1" fmla="*/ 92 h 92"/>
                <a:gd name="T2" fmla="*/ 163 w 163"/>
                <a:gd name="T3" fmla="*/ 92 h 92"/>
                <a:gd name="T4" fmla="*/ 163 w 163"/>
                <a:gd name="T5" fmla="*/ 79 h 92"/>
                <a:gd name="T6" fmla="*/ 0 w 163"/>
                <a:gd name="T7" fmla="*/ 79 h 92"/>
                <a:gd name="T8" fmla="*/ 0 w 163"/>
                <a:gd name="T9" fmla="*/ 92 h 92"/>
                <a:gd name="T10" fmla="*/ 0 w 163"/>
                <a:gd name="T11" fmla="*/ 53 h 92"/>
                <a:gd name="T12" fmla="*/ 163 w 163"/>
                <a:gd name="T13" fmla="*/ 53 h 92"/>
                <a:gd name="T14" fmla="*/ 163 w 163"/>
                <a:gd name="T15" fmla="*/ 40 h 92"/>
                <a:gd name="T16" fmla="*/ 0 w 163"/>
                <a:gd name="T17" fmla="*/ 40 h 92"/>
                <a:gd name="T18" fmla="*/ 0 w 163"/>
                <a:gd name="T19" fmla="*/ 53 h 92"/>
                <a:gd name="T20" fmla="*/ 0 w 163"/>
                <a:gd name="T21" fmla="*/ 13 h 92"/>
                <a:gd name="T22" fmla="*/ 163 w 163"/>
                <a:gd name="T23" fmla="*/ 13 h 92"/>
                <a:gd name="T24" fmla="*/ 163 w 163"/>
                <a:gd name="T25" fmla="*/ 0 h 92"/>
                <a:gd name="T26" fmla="*/ 0 w 163"/>
                <a:gd name="T27" fmla="*/ 0 h 92"/>
                <a:gd name="T28" fmla="*/ 0 w 163"/>
                <a:gd name="T2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92">
                  <a:moveTo>
                    <a:pt x="0" y="92"/>
                  </a:moveTo>
                  <a:lnTo>
                    <a:pt x="163" y="92"/>
                  </a:lnTo>
                  <a:lnTo>
                    <a:pt x="163" y="79"/>
                  </a:lnTo>
                  <a:lnTo>
                    <a:pt x="0" y="79"/>
                  </a:lnTo>
                  <a:lnTo>
                    <a:pt x="0" y="92"/>
                  </a:lnTo>
                  <a:close/>
                  <a:moveTo>
                    <a:pt x="0" y="53"/>
                  </a:moveTo>
                  <a:lnTo>
                    <a:pt x="163" y="53"/>
                  </a:lnTo>
                  <a:lnTo>
                    <a:pt x="163" y="40"/>
                  </a:lnTo>
                  <a:lnTo>
                    <a:pt x="0" y="40"/>
                  </a:lnTo>
                  <a:lnTo>
                    <a:pt x="0" y="53"/>
                  </a:lnTo>
                  <a:close/>
                  <a:moveTo>
                    <a:pt x="0" y="13"/>
                  </a:moveTo>
                  <a:lnTo>
                    <a:pt x="163" y="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0757AFC0-A093-4572-9BFB-805855EC23E8}"/>
              </a:ext>
            </a:extLst>
          </p:cNvPr>
          <p:cNvCxnSpPr>
            <a:cxnSpLocks/>
            <a:stCxn id="186" idx="0"/>
          </p:cNvCxnSpPr>
          <p:nvPr/>
        </p:nvCxnSpPr>
        <p:spPr>
          <a:xfrm flipH="1" flipV="1">
            <a:off x="4059890" y="3244192"/>
            <a:ext cx="1" cy="26634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6242BEC3-96F8-40BC-A897-0764261947F3}"/>
              </a:ext>
            </a:extLst>
          </p:cNvPr>
          <p:cNvCxnSpPr>
            <a:cxnSpLocks/>
            <a:endCxn id="186" idx="2"/>
          </p:cNvCxnSpPr>
          <p:nvPr/>
        </p:nvCxnSpPr>
        <p:spPr>
          <a:xfrm flipV="1">
            <a:off x="4059890" y="3872320"/>
            <a:ext cx="1" cy="32579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35399E3F-E8A3-46A1-B9EC-408EB90704DA}"/>
              </a:ext>
            </a:extLst>
          </p:cNvPr>
          <p:cNvCxnSpPr>
            <a:cxnSpLocks/>
            <a:stCxn id="192" idx="0"/>
          </p:cNvCxnSpPr>
          <p:nvPr/>
        </p:nvCxnSpPr>
        <p:spPr>
          <a:xfrm flipH="1" flipV="1">
            <a:off x="5830170" y="3244192"/>
            <a:ext cx="1" cy="26634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" name="Picture 234">
            <a:extLst>
              <a:ext uri="{FF2B5EF4-FFF2-40B4-BE49-F238E27FC236}">
                <a16:creationId xmlns:a16="http://schemas.microsoft.com/office/drawing/2014/main" id="{6ECE5FEB-DED4-4FBD-9AC9-5C806F04C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076" y="996864"/>
            <a:ext cx="803025" cy="1360650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3561F432-082C-468F-873E-B318BA51165D}"/>
              </a:ext>
            </a:extLst>
          </p:cNvPr>
          <p:cNvGrpSpPr/>
          <p:nvPr/>
        </p:nvGrpSpPr>
        <p:grpSpPr>
          <a:xfrm>
            <a:off x="1894448" y="4198117"/>
            <a:ext cx="654303" cy="786462"/>
            <a:chOff x="2653965" y="2312641"/>
            <a:chExt cx="872404" cy="1048616"/>
          </a:xfrm>
        </p:grpSpPr>
        <p:sp>
          <p:nvSpPr>
            <p:cNvPr id="79" name="Rectangle 123">
              <a:extLst>
                <a:ext uri="{FF2B5EF4-FFF2-40B4-BE49-F238E27FC236}">
                  <a16:creationId xmlns:a16="http://schemas.microsoft.com/office/drawing/2014/main" id="{74284EE5-E1FB-428A-9D90-EE0EEF4AB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65" y="2312641"/>
              <a:ext cx="872404" cy="1048616"/>
            </a:xfrm>
            <a:prstGeom prst="rect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80" name="Oval 125">
              <a:extLst>
                <a:ext uri="{FF2B5EF4-FFF2-40B4-BE49-F238E27FC236}">
                  <a16:creationId xmlns:a16="http://schemas.microsoft.com/office/drawing/2014/main" id="{CF84CAA1-A065-4930-B6B1-9A142373D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627" y="2831930"/>
              <a:ext cx="104168" cy="8220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81" name="Freeform 126">
              <a:extLst>
                <a:ext uri="{FF2B5EF4-FFF2-40B4-BE49-F238E27FC236}">
                  <a16:creationId xmlns:a16="http://schemas.microsoft.com/office/drawing/2014/main" id="{D83CF78E-52D2-4B4A-B0D3-F400ABBCF2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309" y="3004357"/>
              <a:ext cx="424484" cy="184460"/>
            </a:xfrm>
            <a:custGeom>
              <a:avLst/>
              <a:gdLst>
                <a:gd name="T0" fmla="*/ 0 w 163"/>
                <a:gd name="T1" fmla="*/ 92 h 92"/>
                <a:gd name="T2" fmla="*/ 163 w 163"/>
                <a:gd name="T3" fmla="*/ 92 h 92"/>
                <a:gd name="T4" fmla="*/ 163 w 163"/>
                <a:gd name="T5" fmla="*/ 79 h 92"/>
                <a:gd name="T6" fmla="*/ 0 w 163"/>
                <a:gd name="T7" fmla="*/ 79 h 92"/>
                <a:gd name="T8" fmla="*/ 0 w 163"/>
                <a:gd name="T9" fmla="*/ 92 h 92"/>
                <a:gd name="T10" fmla="*/ 0 w 163"/>
                <a:gd name="T11" fmla="*/ 53 h 92"/>
                <a:gd name="T12" fmla="*/ 163 w 163"/>
                <a:gd name="T13" fmla="*/ 53 h 92"/>
                <a:gd name="T14" fmla="*/ 163 w 163"/>
                <a:gd name="T15" fmla="*/ 40 h 92"/>
                <a:gd name="T16" fmla="*/ 0 w 163"/>
                <a:gd name="T17" fmla="*/ 40 h 92"/>
                <a:gd name="T18" fmla="*/ 0 w 163"/>
                <a:gd name="T19" fmla="*/ 53 h 92"/>
                <a:gd name="T20" fmla="*/ 0 w 163"/>
                <a:gd name="T21" fmla="*/ 13 h 92"/>
                <a:gd name="T22" fmla="*/ 163 w 163"/>
                <a:gd name="T23" fmla="*/ 13 h 92"/>
                <a:gd name="T24" fmla="*/ 163 w 163"/>
                <a:gd name="T25" fmla="*/ 0 h 92"/>
                <a:gd name="T26" fmla="*/ 0 w 163"/>
                <a:gd name="T27" fmla="*/ 0 h 92"/>
                <a:gd name="T28" fmla="*/ 0 w 163"/>
                <a:gd name="T2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92">
                  <a:moveTo>
                    <a:pt x="0" y="92"/>
                  </a:moveTo>
                  <a:lnTo>
                    <a:pt x="163" y="92"/>
                  </a:lnTo>
                  <a:lnTo>
                    <a:pt x="163" y="79"/>
                  </a:lnTo>
                  <a:lnTo>
                    <a:pt x="0" y="79"/>
                  </a:lnTo>
                  <a:lnTo>
                    <a:pt x="0" y="92"/>
                  </a:lnTo>
                  <a:close/>
                  <a:moveTo>
                    <a:pt x="0" y="53"/>
                  </a:moveTo>
                  <a:lnTo>
                    <a:pt x="163" y="53"/>
                  </a:lnTo>
                  <a:lnTo>
                    <a:pt x="163" y="40"/>
                  </a:lnTo>
                  <a:lnTo>
                    <a:pt x="0" y="40"/>
                  </a:lnTo>
                  <a:lnTo>
                    <a:pt x="0" y="53"/>
                  </a:lnTo>
                  <a:close/>
                  <a:moveTo>
                    <a:pt x="0" y="13"/>
                  </a:moveTo>
                  <a:lnTo>
                    <a:pt x="163" y="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DCEF475-D598-45CB-A0B4-93ACC8DEF55E}"/>
              </a:ext>
            </a:extLst>
          </p:cNvPr>
          <p:cNvGrpSpPr/>
          <p:nvPr/>
        </p:nvGrpSpPr>
        <p:grpSpPr>
          <a:xfrm>
            <a:off x="3747884" y="4191560"/>
            <a:ext cx="654303" cy="786462"/>
            <a:chOff x="2653965" y="2312641"/>
            <a:chExt cx="872404" cy="1048616"/>
          </a:xfrm>
        </p:grpSpPr>
        <p:sp>
          <p:nvSpPr>
            <p:cNvPr id="83" name="Rectangle 123">
              <a:extLst>
                <a:ext uri="{FF2B5EF4-FFF2-40B4-BE49-F238E27FC236}">
                  <a16:creationId xmlns:a16="http://schemas.microsoft.com/office/drawing/2014/main" id="{07F85951-BD3D-48EE-9646-B1D30AC40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65" y="2312641"/>
              <a:ext cx="872404" cy="1048616"/>
            </a:xfrm>
            <a:prstGeom prst="rect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84" name="Oval 125">
              <a:extLst>
                <a:ext uri="{FF2B5EF4-FFF2-40B4-BE49-F238E27FC236}">
                  <a16:creationId xmlns:a16="http://schemas.microsoft.com/office/drawing/2014/main" id="{6593B4B6-F717-45EA-A74B-BBE415ACC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627" y="2831930"/>
              <a:ext cx="104168" cy="8220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85" name="Freeform 126">
              <a:extLst>
                <a:ext uri="{FF2B5EF4-FFF2-40B4-BE49-F238E27FC236}">
                  <a16:creationId xmlns:a16="http://schemas.microsoft.com/office/drawing/2014/main" id="{04BE1B10-AFDE-4232-9AF3-4A3D35F1C8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309" y="3004357"/>
              <a:ext cx="424484" cy="184460"/>
            </a:xfrm>
            <a:custGeom>
              <a:avLst/>
              <a:gdLst>
                <a:gd name="T0" fmla="*/ 0 w 163"/>
                <a:gd name="T1" fmla="*/ 92 h 92"/>
                <a:gd name="T2" fmla="*/ 163 w 163"/>
                <a:gd name="T3" fmla="*/ 92 h 92"/>
                <a:gd name="T4" fmla="*/ 163 w 163"/>
                <a:gd name="T5" fmla="*/ 79 h 92"/>
                <a:gd name="T6" fmla="*/ 0 w 163"/>
                <a:gd name="T7" fmla="*/ 79 h 92"/>
                <a:gd name="T8" fmla="*/ 0 w 163"/>
                <a:gd name="T9" fmla="*/ 92 h 92"/>
                <a:gd name="T10" fmla="*/ 0 w 163"/>
                <a:gd name="T11" fmla="*/ 53 h 92"/>
                <a:gd name="T12" fmla="*/ 163 w 163"/>
                <a:gd name="T13" fmla="*/ 53 h 92"/>
                <a:gd name="T14" fmla="*/ 163 w 163"/>
                <a:gd name="T15" fmla="*/ 40 h 92"/>
                <a:gd name="T16" fmla="*/ 0 w 163"/>
                <a:gd name="T17" fmla="*/ 40 h 92"/>
                <a:gd name="T18" fmla="*/ 0 w 163"/>
                <a:gd name="T19" fmla="*/ 53 h 92"/>
                <a:gd name="T20" fmla="*/ 0 w 163"/>
                <a:gd name="T21" fmla="*/ 13 h 92"/>
                <a:gd name="T22" fmla="*/ 163 w 163"/>
                <a:gd name="T23" fmla="*/ 13 h 92"/>
                <a:gd name="T24" fmla="*/ 163 w 163"/>
                <a:gd name="T25" fmla="*/ 0 h 92"/>
                <a:gd name="T26" fmla="*/ 0 w 163"/>
                <a:gd name="T27" fmla="*/ 0 h 92"/>
                <a:gd name="T28" fmla="*/ 0 w 163"/>
                <a:gd name="T2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92">
                  <a:moveTo>
                    <a:pt x="0" y="92"/>
                  </a:moveTo>
                  <a:lnTo>
                    <a:pt x="163" y="92"/>
                  </a:lnTo>
                  <a:lnTo>
                    <a:pt x="163" y="79"/>
                  </a:lnTo>
                  <a:lnTo>
                    <a:pt x="0" y="79"/>
                  </a:lnTo>
                  <a:lnTo>
                    <a:pt x="0" y="92"/>
                  </a:lnTo>
                  <a:close/>
                  <a:moveTo>
                    <a:pt x="0" y="53"/>
                  </a:moveTo>
                  <a:lnTo>
                    <a:pt x="163" y="53"/>
                  </a:lnTo>
                  <a:lnTo>
                    <a:pt x="163" y="40"/>
                  </a:lnTo>
                  <a:lnTo>
                    <a:pt x="0" y="40"/>
                  </a:lnTo>
                  <a:lnTo>
                    <a:pt x="0" y="53"/>
                  </a:lnTo>
                  <a:close/>
                  <a:moveTo>
                    <a:pt x="0" y="13"/>
                  </a:moveTo>
                  <a:lnTo>
                    <a:pt x="163" y="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9438B19-92E7-4D1F-9D16-1085E9DD7A4E}"/>
              </a:ext>
            </a:extLst>
          </p:cNvPr>
          <p:cNvGrpSpPr/>
          <p:nvPr/>
        </p:nvGrpSpPr>
        <p:grpSpPr>
          <a:xfrm>
            <a:off x="5507780" y="4201896"/>
            <a:ext cx="654303" cy="786462"/>
            <a:chOff x="2653965" y="2312641"/>
            <a:chExt cx="872404" cy="1048616"/>
          </a:xfrm>
        </p:grpSpPr>
        <p:sp>
          <p:nvSpPr>
            <p:cNvPr id="87" name="Rectangle 123">
              <a:extLst>
                <a:ext uri="{FF2B5EF4-FFF2-40B4-BE49-F238E27FC236}">
                  <a16:creationId xmlns:a16="http://schemas.microsoft.com/office/drawing/2014/main" id="{C5D8E07E-1968-4D1F-8529-A12DC934E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65" y="2312641"/>
              <a:ext cx="872404" cy="1048616"/>
            </a:xfrm>
            <a:prstGeom prst="rect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88" name="Oval 125">
              <a:extLst>
                <a:ext uri="{FF2B5EF4-FFF2-40B4-BE49-F238E27FC236}">
                  <a16:creationId xmlns:a16="http://schemas.microsoft.com/office/drawing/2014/main" id="{1A998142-93E1-404F-9B56-8FD430081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627" y="2831930"/>
              <a:ext cx="104168" cy="8220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89" name="Freeform 126">
              <a:extLst>
                <a:ext uri="{FF2B5EF4-FFF2-40B4-BE49-F238E27FC236}">
                  <a16:creationId xmlns:a16="http://schemas.microsoft.com/office/drawing/2014/main" id="{93FCCA92-9613-4E6D-A4CB-7F480CB46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309" y="3004357"/>
              <a:ext cx="424484" cy="184460"/>
            </a:xfrm>
            <a:custGeom>
              <a:avLst/>
              <a:gdLst>
                <a:gd name="T0" fmla="*/ 0 w 163"/>
                <a:gd name="T1" fmla="*/ 92 h 92"/>
                <a:gd name="T2" fmla="*/ 163 w 163"/>
                <a:gd name="T3" fmla="*/ 92 h 92"/>
                <a:gd name="T4" fmla="*/ 163 w 163"/>
                <a:gd name="T5" fmla="*/ 79 h 92"/>
                <a:gd name="T6" fmla="*/ 0 w 163"/>
                <a:gd name="T7" fmla="*/ 79 h 92"/>
                <a:gd name="T8" fmla="*/ 0 w 163"/>
                <a:gd name="T9" fmla="*/ 92 h 92"/>
                <a:gd name="T10" fmla="*/ 0 w 163"/>
                <a:gd name="T11" fmla="*/ 53 h 92"/>
                <a:gd name="T12" fmla="*/ 163 w 163"/>
                <a:gd name="T13" fmla="*/ 53 h 92"/>
                <a:gd name="T14" fmla="*/ 163 w 163"/>
                <a:gd name="T15" fmla="*/ 40 h 92"/>
                <a:gd name="T16" fmla="*/ 0 w 163"/>
                <a:gd name="T17" fmla="*/ 40 h 92"/>
                <a:gd name="T18" fmla="*/ 0 w 163"/>
                <a:gd name="T19" fmla="*/ 53 h 92"/>
                <a:gd name="T20" fmla="*/ 0 w 163"/>
                <a:gd name="T21" fmla="*/ 13 h 92"/>
                <a:gd name="T22" fmla="*/ 163 w 163"/>
                <a:gd name="T23" fmla="*/ 13 h 92"/>
                <a:gd name="T24" fmla="*/ 163 w 163"/>
                <a:gd name="T25" fmla="*/ 0 h 92"/>
                <a:gd name="T26" fmla="*/ 0 w 163"/>
                <a:gd name="T27" fmla="*/ 0 h 92"/>
                <a:gd name="T28" fmla="*/ 0 w 163"/>
                <a:gd name="T2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92">
                  <a:moveTo>
                    <a:pt x="0" y="92"/>
                  </a:moveTo>
                  <a:lnTo>
                    <a:pt x="163" y="92"/>
                  </a:lnTo>
                  <a:lnTo>
                    <a:pt x="163" y="79"/>
                  </a:lnTo>
                  <a:lnTo>
                    <a:pt x="0" y="79"/>
                  </a:lnTo>
                  <a:lnTo>
                    <a:pt x="0" y="92"/>
                  </a:lnTo>
                  <a:close/>
                  <a:moveTo>
                    <a:pt x="0" y="53"/>
                  </a:moveTo>
                  <a:lnTo>
                    <a:pt x="163" y="53"/>
                  </a:lnTo>
                  <a:lnTo>
                    <a:pt x="163" y="40"/>
                  </a:lnTo>
                  <a:lnTo>
                    <a:pt x="0" y="40"/>
                  </a:lnTo>
                  <a:lnTo>
                    <a:pt x="0" y="53"/>
                  </a:lnTo>
                  <a:close/>
                  <a:moveTo>
                    <a:pt x="0" y="13"/>
                  </a:moveTo>
                  <a:lnTo>
                    <a:pt x="163" y="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192D113-32F4-4F06-B723-7541FA9530D6}"/>
              </a:ext>
            </a:extLst>
          </p:cNvPr>
          <p:cNvGrpSpPr/>
          <p:nvPr/>
        </p:nvGrpSpPr>
        <p:grpSpPr>
          <a:xfrm>
            <a:off x="5507207" y="2466831"/>
            <a:ext cx="654303" cy="786462"/>
            <a:chOff x="2653965" y="2312641"/>
            <a:chExt cx="872404" cy="1048616"/>
          </a:xfrm>
        </p:grpSpPr>
        <p:sp>
          <p:nvSpPr>
            <p:cNvPr id="91" name="Rectangle 123">
              <a:extLst>
                <a:ext uri="{FF2B5EF4-FFF2-40B4-BE49-F238E27FC236}">
                  <a16:creationId xmlns:a16="http://schemas.microsoft.com/office/drawing/2014/main" id="{B04F82B7-D736-4B90-A452-3F7F738CE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65" y="2312641"/>
              <a:ext cx="872404" cy="1048616"/>
            </a:xfrm>
            <a:prstGeom prst="rect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92" name="Oval 125">
              <a:extLst>
                <a:ext uri="{FF2B5EF4-FFF2-40B4-BE49-F238E27FC236}">
                  <a16:creationId xmlns:a16="http://schemas.microsoft.com/office/drawing/2014/main" id="{C07ED6F8-312B-4271-90EB-5FCD80B7E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627" y="2831930"/>
              <a:ext cx="104168" cy="8220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93" name="Freeform 126">
              <a:extLst>
                <a:ext uri="{FF2B5EF4-FFF2-40B4-BE49-F238E27FC236}">
                  <a16:creationId xmlns:a16="http://schemas.microsoft.com/office/drawing/2014/main" id="{4DBB9EC7-AA81-4391-B771-A82976CCDA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309" y="3004357"/>
              <a:ext cx="424484" cy="184460"/>
            </a:xfrm>
            <a:custGeom>
              <a:avLst/>
              <a:gdLst>
                <a:gd name="T0" fmla="*/ 0 w 163"/>
                <a:gd name="T1" fmla="*/ 92 h 92"/>
                <a:gd name="T2" fmla="*/ 163 w 163"/>
                <a:gd name="T3" fmla="*/ 92 h 92"/>
                <a:gd name="T4" fmla="*/ 163 w 163"/>
                <a:gd name="T5" fmla="*/ 79 h 92"/>
                <a:gd name="T6" fmla="*/ 0 w 163"/>
                <a:gd name="T7" fmla="*/ 79 h 92"/>
                <a:gd name="T8" fmla="*/ 0 w 163"/>
                <a:gd name="T9" fmla="*/ 92 h 92"/>
                <a:gd name="T10" fmla="*/ 0 w 163"/>
                <a:gd name="T11" fmla="*/ 53 h 92"/>
                <a:gd name="T12" fmla="*/ 163 w 163"/>
                <a:gd name="T13" fmla="*/ 53 h 92"/>
                <a:gd name="T14" fmla="*/ 163 w 163"/>
                <a:gd name="T15" fmla="*/ 40 h 92"/>
                <a:gd name="T16" fmla="*/ 0 w 163"/>
                <a:gd name="T17" fmla="*/ 40 h 92"/>
                <a:gd name="T18" fmla="*/ 0 w 163"/>
                <a:gd name="T19" fmla="*/ 53 h 92"/>
                <a:gd name="T20" fmla="*/ 0 w 163"/>
                <a:gd name="T21" fmla="*/ 13 h 92"/>
                <a:gd name="T22" fmla="*/ 163 w 163"/>
                <a:gd name="T23" fmla="*/ 13 h 92"/>
                <a:gd name="T24" fmla="*/ 163 w 163"/>
                <a:gd name="T25" fmla="*/ 0 h 92"/>
                <a:gd name="T26" fmla="*/ 0 w 163"/>
                <a:gd name="T27" fmla="*/ 0 h 92"/>
                <a:gd name="T28" fmla="*/ 0 w 163"/>
                <a:gd name="T2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92">
                  <a:moveTo>
                    <a:pt x="0" y="92"/>
                  </a:moveTo>
                  <a:lnTo>
                    <a:pt x="163" y="92"/>
                  </a:lnTo>
                  <a:lnTo>
                    <a:pt x="163" y="79"/>
                  </a:lnTo>
                  <a:lnTo>
                    <a:pt x="0" y="79"/>
                  </a:lnTo>
                  <a:lnTo>
                    <a:pt x="0" y="92"/>
                  </a:lnTo>
                  <a:close/>
                  <a:moveTo>
                    <a:pt x="0" y="53"/>
                  </a:moveTo>
                  <a:lnTo>
                    <a:pt x="163" y="53"/>
                  </a:lnTo>
                  <a:lnTo>
                    <a:pt x="163" y="40"/>
                  </a:lnTo>
                  <a:lnTo>
                    <a:pt x="0" y="40"/>
                  </a:lnTo>
                  <a:lnTo>
                    <a:pt x="0" y="53"/>
                  </a:lnTo>
                  <a:close/>
                  <a:moveTo>
                    <a:pt x="0" y="13"/>
                  </a:moveTo>
                  <a:lnTo>
                    <a:pt x="163" y="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7EB12CD-EEF3-4EB7-BEF6-21F7EFEA7CD5}"/>
              </a:ext>
            </a:extLst>
          </p:cNvPr>
          <p:cNvGrpSpPr/>
          <p:nvPr/>
        </p:nvGrpSpPr>
        <p:grpSpPr>
          <a:xfrm>
            <a:off x="3737372" y="2467165"/>
            <a:ext cx="654303" cy="786462"/>
            <a:chOff x="2653965" y="2312641"/>
            <a:chExt cx="872404" cy="1048616"/>
          </a:xfrm>
        </p:grpSpPr>
        <p:sp>
          <p:nvSpPr>
            <p:cNvPr id="95" name="Rectangle 123">
              <a:extLst>
                <a:ext uri="{FF2B5EF4-FFF2-40B4-BE49-F238E27FC236}">
                  <a16:creationId xmlns:a16="http://schemas.microsoft.com/office/drawing/2014/main" id="{B6F86ED2-0B68-487B-BDF4-4411968C7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65" y="2312641"/>
              <a:ext cx="872404" cy="1048616"/>
            </a:xfrm>
            <a:prstGeom prst="rect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96" name="Oval 125">
              <a:extLst>
                <a:ext uri="{FF2B5EF4-FFF2-40B4-BE49-F238E27FC236}">
                  <a16:creationId xmlns:a16="http://schemas.microsoft.com/office/drawing/2014/main" id="{9D7BB87F-49E6-470D-94B9-D4CC40434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627" y="2831930"/>
              <a:ext cx="104168" cy="8220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97" name="Freeform 126">
              <a:extLst>
                <a:ext uri="{FF2B5EF4-FFF2-40B4-BE49-F238E27FC236}">
                  <a16:creationId xmlns:a16="http://schemas.microsoft.com/office/drawing/2014/main" id="{93868D3D-3727-4E64-B7A4-80DB85BB42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309" y="3004357"/>
              <a:ext cx="424484" cy="184460"/>
            </a:xfrm>
            <a:custGeom>
              <a:avLst/>
              <a:gdLst>
                <a:gd name="T0" fmla="*/ 0 w 163"/>
                <a:gd name="T1" fmla="*/ 92 h 92"/>
                <a:gd name="T2" fmla="*/ 163 w 163"/>
                <a:gd name="T3" fmla="*/ 92 h 92"/>
                <a:gd name="T4" fmla="*/ 163 w 163"/>
                <a:gd name="T5" fmla="*/ 79 h 92"/>
                <a:gd name="T6" fmla="*/ 0 w 163"/>
                <a:gd name="T7" fmla="*/ 79 h 92"/>
                <a:gd name="T8" fmla="*/ 0 w 163"/>
                <a:gd name="T9" fmla="*/ 92 h 92"/>
                <a:gd name="T10" fmla="*/ 0 w 163"/>
                <a:gd name="T11" fmla="*/ 53 h 92"/>
                <a:gd name="T12" fmla="*/ 163 w 163"/>
                <a:gd name="T13" fmla="*/ 53 h 92"/>
                <a:gd name="T14" fmla="*/ 163 w 163"/>
                <a:gd name="T15" fmla="*/ 40 h 92"/>
                <a:gd name="T16" fmla="*/ 0 w 163"/>
                <a:gd name="T17" fmla="*/ 40 h 92"/>
                <a:gd name="T18" fmla="*/ 0 w 163"/>
                <a:gd name="T19" fmla="*/ 53 h 92"/>
                <a:gd name="T20" fmla="*/ 0 w 163"/>
                <a:gd name="T21" fmla="*/ 13 h 92"/>
                <a:gd name="T22" fmla="*/ 163 w 163"/>
                <a:gd name="T23" fmla="*/ 13 h 92"/>
                <a:gd name="T24" fmla="*/ 163 w 163"/>
                <a:gd name="T25" fmla="*/ 0 h 92"/>
                <a:gd name="T26" fmla="*/ 0 w 163"/>
                <a:gd name="T27" fmla="*/ 0 h 92"/>
                <a:gd name="T28" fmla="*/ 0 w 163"/>
                <a:gd name="T2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92">
                  <a:moveTo>
                    <a:pt x="0" y="92"/>
                  </a:moveTo>
                  <a:lnTo>
                    <a:pt x="163" y="92"/>
                  </a:lnTo>
                  <a:lnTo>
                    <a:pt x="163" y="79"/>
                  </a:lnTo>
                  <a:lnTo>
                    <a:pt x="0" y="79"/>
                  </a:lnTo>
                  <a:lnTo>
                    <a:pt x="0" y="92"/>
                  </a:lnTo>
                  <a:close/>
                  <a:moveTo>
                    <a:pt x="0" y="53"/>
                  </a:moveTo>
                  <a:lnTo>
                    <a:pt x="163" y="53"/>
                  </a:lnTo>
                  <a:lnTo>
                    <a:pt x="163" y="40"/>
                  </a:lnTo>
                  <a:lnTo>
                    <a:pt x="0" y="40"/>
                  </a:lnTo>
                  <a:lnTo>
                    <a:pt x="0" y="53"/>
                  </a:lnTo>
                  <a:close/>
                  <a:moveTo>
                    <a:pt x="0" y="13"/>
                  </a:moveTo>
                  <a:lnTo>
                    <a:pt x="163" y="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28AF8471-6F66-4935-8102-D1AAF746E089}"/>
              </a:ext>
            </a:extLst>
          </p:cNvPr>
          <p:cNvSpPr/>
          <p:nvPr/>
        </p:nvSpPr>
        <p:spPr>
          <a:xfrm>
            <a:off x="4695464" y="2599303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chemeClr val="tx1"/>
                </a:solidFill>
              </a:rPr>
              <a:t>10</a:t>
            </a:r>
            <a:endParaRPr lang="en-CA" sz="1350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8A7AEA2-CAA9-45B3-B0B9-F8389AE137A4}"/>
              </a:ext>
            </a:extLst>
          </p:cNvPr>
          <p:cNvSpPr/>
          <p:nvPr/>
        </p:nvSpPr>
        <p:spPr>
          <a:xfrm>
            <a:off x="1092316" y="2605704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rgbClr val="00B0F0"/>
                </a:solidFill>
              </a:rPr>
              <a:t>3.3</a:t>
            </a:r>
            <a:endParaRPr lang="en-CA" sz="1350">
              <a:solidFill>
                <a:srgbClr val="00B0F0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3B7BC68-53B7-4940-8A5D-82B9597DFAAD}"/>
              </a:ext>
            </a:extLst>
          </p:cNvPr>
          <p:cNvSpPr/>
          <p:nvPr/>
        </p:nvSpPr>
        <p:spPr>
          <a:xfrm>
            <a:off x="2930062" y="2605311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chemeClr val="tx1"/>
                </a:solidFill>
              </a:rPr>
              <a:t>10</a:t>
            </a:r>
            <a:endParaRPr lang="en-CA" sz="135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5C32A7C-30D7-47F0-847E-EF0FFE580368}"/>
              </a:ext>
            </a:extLst>
          </p:cNvPr>
          <p:cNvSpPr/>
          <p:nvPr/>
        </p:nvSpPr>
        <p:spPr>
          <a:xfrm>
            <a:off x="1100644" y="4328224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rgbClr val="00B0F0"/>
                </a:solidFill>
              </a:rPr>
              <a:t>3.3</a:t>
            </a:r>
            <a:endParaRPr lang="en-CA" sz="1350">
              <a:solidFill>
                <a:srgbClr val="00B0F0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DF9E214-91B0-46F6-8FA3-55D298B3046D}"/>
              </a:ext>
            </a:extLst>
          </p:cNvPr>
          <p:cNvSpPr/>
          <p:nvPr/>
        </p:nvSpPr>
        <p:spPr>
          <a:xfrm>
            <a:off x="2948666" y="4326849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rgbClr val="00B0F0"/>
                </a:solidFill>
              </a:rPr>
              <a:t>3.4</a:t>
            </a:r>
            <a:endParaRPr lang="en-CA" sz="1350">
              <a:solidFill>
                <a:srgbClr val="00B0F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11A912D-F38C-46E5-A317-57304900275E}"/>
              </a:ext>
            </a:extLst>
          </p:cNvPr>
          <p:cNvSpPr/>
          <p:nvPr/>
        </p:nvSpPr>
        <p:spPr>
          <a:xfrm>
            <a:off x="4666219" y="4328224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chemeClr val="tx1"/>
                </a:solidFill>
              </a:rPr>
              <a:t>10</a:t>
            </a:r>
            <a:endParaRPr lang="en-CA" sz="1350">
              <a:solidFill>
                <a:schemeClr val="tx1"/>
              </a:solidFill>
            </a:endParaRPr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1DB38C6A-D02D-46B5-9E3C-8FAB4AFFF5B2}"/>
              </a:ext>
            </a:extLst>
          </p:cNvPr>
          <p:cNvCxnSpPr>
            <a:cxnSpLocks/>
            <a:stCxn id="83" idx="0"/>
            <a:endCxn id="87" idx="0"/>
          </p:cNvCxnSpPr>
          <p:nvPr/>
        </p:nvCxnSpPr>
        <p:spPr>
          <a:xfrm rot="16200000" flipH="1">
            <a:off x="4949816" y="3316780"/>
            <a:ext cx="10337" cy="1759898"/>
          </a:xfrm>
          <a:prstGeom prst="bentConnector3">
            <a:avLst>
              <a:gd name="adj1" fmla="val -4893121"/>
            </a:avLst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E1B60DE1-C398-42E1-B433-81B27A17421C}"/>
              </a:ext>
            </a:extLst>
          </p:cNvPr>
          <p:cNvCxnSpPr>
            <a:cxnSpLocks/>
            <a:stCxn id="207" idx="2"/>
            <a:endCxn id="87" idx="0"/>
          </p:cNvCxnSpPr>
          <p:nvPr/>
        </p:nvCxnSpPr>
        <p:spPr>
          <a:xfrm rot="16200000" flipH="1">
            <a:off x="3550125" y="1917089"/>
            <a:ext cx="961460" cy="3608156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29C273D7-EF97-4B46-8AF1-25F83B05FEC6}"/>
              </a:ext>
            </a:extLst>
          </p:cNvPr>
          <p:cNvCxnSpPr>
            <a:cxnSpLocks/>
            <a:stCxn id="79" idx="0"/>
            <a:endCxn id="87" idx="0"/>
          </p:cNvCxnSpPr>
          <p:nvPr/>
        </p:nvCxnSpPr>
        <p:spPr>
          <a:xfrm rot="16200000" flipH="1">
            <a:off x="4026377" y="2393339"/>
            <a:ext cx="3779" cy="3613334"/>
          </a:xfrm>
          <a:prstGeom prst="bentConnector3">
            <a:avLst>
              <a:gd name="adj1" fmla="val -13383092"/>
            </a:avLst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2D82E877-0311-4EC0-87B8-5C54AA8E1A89}"/>
              </a:ext>
            </a:extLst>
          </p:cNvPr>
          <p:cNvSpPr txBox="1"/>
          <p:nvPr/>
        </p:nvSpPr>
        <p:spPr>
          <a:xfrm>
            <a:off x="255145" y="918000"/>
            <a:ext cx="14382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/>
              <a:t>Bandwidth</a:t>
            </a:r>
          </a:p>
          <a:p>
            <a:r>
              <a:rPr lang="en-CA" sz="2100"/>
              <a:t> Allocation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F4AA204-6F80-4F00-9397-3613A3F5E19C}"/>
              </a:ext>
            </a:extLst>
          </p:cNvPr>
          <p:cNvSpPr txBox="1"/>
          <p:nvPr/>
        </p:nvSpPr>
        <p:spPr>
          <a:xfrm>
            <a:off x="4817936" y="1009122"/>
            <a:ext cx="20056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/>
              <a:t>Data Collection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34DA15C-2193-4CA5-AC00-E5816A2C55A1}"/>
              </a:ext>
            </a:extLst>
          </p:cNvPr>
          <p:cNvSpPr txBox="1"/>
          <p:nvPr/>
        </p:nvSpPr>
        <p:spPr>
          <a:xfrm>
            <a:off x="3062086" y="993568"/>
            <a:ext cx="16946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/>
              <a:t>Flow Pattern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DB67A74-BCFA-4B98-B890-97D4F972B33C}"/>
              </a:ext>
            </a:extLst>
          </p:cNvPr>
          <p:cNvSpPr txBox="1"/>
          <p:nvPr/>
        </p:nvSpPr>
        <p:spPr>
          <a:xfrm>
            <a:off x="6498534" y="3729813"/>
            <a:ext cx="9765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/>
              <a:t>Switch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96172F2-3A88-43E1-9EBC-499BA0A2C007}"/>
              </a:ext>
            </a:extLst>
          </p:cNvPr>
          <p:cNvSpPr txBox="1"/>
          <p:nvPr/>
        </p:nvSpPr>
        <p:spPr>
          <a:xfrm>
            <a:off x="7998334" y="1364708"/>
            <a:ext cx="9386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/>
              <a:t>Policy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C8527ECB-50B5-4768-86BB-436235A40724}"/>
              </a:ext>
            </a:extLst>
          </p:cNvPr>
          <p:cNvSpPr/>
          <p:nvPr/>
        </p:nvSpPr>
        <p:spPr>
          <a:xfrm>
            <a:off x="1664658" y="993570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chemeClr val="tx1"/>
                </a:solidFill>
              </a:rPr>
              <a:t>10</a:t>
            </a:r>
            <a:endParaRPr lang="en-CA" sz="1350">
              <a:solidFill>
                <a:schemeClr val="tx1"/>
              </a:solidFill>
            </a:endParaRPr>
          </a:p>
        </p:txBody>
      </p: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61F1A8C8-A93D-470A-BC61-61F11994BA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48666" y="1524627"/>
            <a:ext cx="1654174" cy="3897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0FD616D-8B76-431F-8850-90E0D9BE80CB}"/>
              </a:ext>
            </a:extLst>
          </p:cNvPr>
          <p:cNvCxnSpPr>
            <a:cxnSpLocks/>
          </p:cNvCxnSpPr>
          <p:nvPr/>
        </p:nvCxnSpPr>
        <p:spPr>
          <a:xfrm flipH="1" flipV="1">
            <a:off x="4823180" y="1522890"/>
            <a:ext cx="1675355" cy="2070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6">
            <a:extLst>
              <a:ext uri="{FF2B5EF4-FFF2-40B4-BE49-F238E27FC236}">
                <a16:creationId xmlns:a16="http://schemas.microsoft.com/office/drawing/2014/main" id="{1A4FE5A8-B843-43DC-A661-89B7DE09073D}"/>
              </a:ext>
            </a:extLst>
          </p:cNvPr>
          <p:cNvSpPr txBox="1">
            <a:spLocks/>
          </p:cNvSpPr>
          <p:nvPr/>
        </p:nvSpPr>
        <p:spPr>
          <a:xfrm>
            <a:off x="1563857" y="-14829"/>
            <a:ext cx="574396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/>
              <a:t>Predicting Networking Traffic</a:t>
            </a:r>
          </a:p>
        </p:txBody>
      </p:sp>
    </p:spTree>
    <p:extLst>
      <p:ext uri="{BB962C8B-B14F-4D97-AF65-F5344CB8AC3E}">
        <p14:creationId xmlns:p14="http://schemas.microsoft.com/office/powerpoint/2010/main" val="291305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AB3554-7A9E-4D60-A85E-BEDA5687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131839"/>
            <a:ext cx="8320680" cy="3596277"/>
          </a:xfrm>
        </p:spPr>
        <p:txBody>
          <a:bodyPr/>
          <a:lstStyle/>
          <a:p>
            <a:r>
              <a:rPr lang="en-CA" sz="2000" dirty="0"/>
              <a:t>Two environments:</a:t>
            </a:r>
          </a:p>
          <a:p>
            <a:pPr lvl="1"/>
            <a:r>
              <a:rPr lang="en-CA" sz="1800" b="1" dirty="0" err="1"/>
              <a:t>env_iroko</a:t>
            </a:r>
            <a:r>
              <a:rPr lang="en-CA" sz="1800" dirty="0"/>
              <a:t>: centralized rate limiting arbiter</a:t>
            </a:r>
          </a:p>
          <a:p>
            <a:pPr lvl="2"/>
            <a:r>
              <a:rPr lang="en-CA" sz="1600" dirty="0"/>
              <a:t>Agent can set the sending rate of hosts</a:t>
            </a:r>
          </a:p>
          <a:p>
            <a:pPr lvl="2"/>
            <a:r>
              <a:rPr lang="en-CA" sz="1600" dirty="0"/>
              <a:t>PPO, DDPG, REINFORCE</a:t>
            </a:r>
          </a:p>
          <a:p>
            <a:pPr lvl="1"/>
            <a:r>
              <a:rPr lang="en-CA" sz="1800" b="1" dirty="0" err="1"/>
              <a:t>env_tcp</a:t>
            </a:r>
            <a:r>
              <a:rPr lang="en-CA" sz="1800" dirty="0"/>
              <a:t>: raw TCP</a:t>
            </a:r>
          </a:p>
          <a:p>
            <a:pPr lvl="2"/>
            <a:r>
              <a:rPr lang="en-CA" sz="1600" dirty="0"/>
              <a:t>Contains implementations of TCP algorithms</a:t>
            </a:r>
          </a:p>
          <a:p>
            <a:pPr lvl="2"/>
            <a:r>
              <a:rPr lang="en-CA" sz="1600" dirty="0"/>
              <a:t>TCP Cubic, TCP New Vegas, DCTCP</a:t>
            </a:r>
          </a:p>
          <a:p>
            <a:r>
              <a:rPr lang="en-CA" sz="2000" dirty="0"/>
              <a:t>Goal: Avoid congestion</a:t>
            </a:r>
          </a:p>
          <a:p>
            <a:pPr lvl="1"/>
            <a:endParaRPr lang="en-CA" sz="1800" dirty="0"/>
          </a:p>
          <a:p>
            <a:endParaRPr lang="en-CA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AAEC46-FC2A-4E8C-950F-894FC335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Can we learn to allocate traffic fairly?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4900FB-7F39-4F7E-88F4-95ECF55F6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59" y="3836356"/>
            <a:ext cx="7203688" cy="11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8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AB3554-7A9E-4D60-A85E-BEDA5687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131839"/>
            <a:ext cx="8320680" cy="3596277"/>
          </a:xfrm>
        </p:spPr>
        <p:txBody>
          <a:bodyPr/>
          <a:lstStyle/>
          <a:p>
            <a:r>
              <a:rPr lang="en-CA" sz="2000" dirty="0"/>
              <a:t>50000 timesteps</a:t>
            </a:r>
          </a:p>
          <a:p>
            <a:r>
              <a:rPr lang="en-CA" sz="2000" dirty="0"/>
              <a:t>Linux default UDP as base transport</a:t>
            </a:r>
          </a:p>
          <a:p>
            <a:r>
              <a:rPr lang="en-CA" sz="2000" dirty="0"/>
              <a:t>5 runs (~7 hours per run)</a:t>
            </a:r>
          </a:p>
          <a:p>
            <a:r>
              <a:rPr lang="en-CA" sz="2000" dirty="0"/>
              <a:t>Bottleneck at central link</a:t>
            </a:r>
          </a:p>
          <a:p>
            <a:endParaRPr lang="en-CA" sz="1600" dirty="0"/>
          </a:p>
          <a:p>
            <a:pPr marL="0" indent="0">
              <a:buNone/>
            </a:pPr>
            <a:endParaRPr lang="en-CA" sz="2000" dirty="0"/>
          </a:p>
          <a:p>
            <a:pPr lvl="1"/>
            <a:endParaRPr lang="en-CA" sz="1800" dirty="0"/>
          </a:p>
          <a:p>
            <a:endParaRPr lang="en-CA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AAEC46-FC2A-4E8C-950F-894FC335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ym typeface="Economica"/>
              </a:rPr>
              <a:t>Experiment Setup</a:t>
            </a:r>
            <a:endParaRPr lang="en-CA" sz="3200" dirty="0"/>
          </a:p>
        </p:txBody>
      </p:sp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756868E-ED1C-45E6-A001-3A5916F1A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08" y="1518690"/>
            <a:ext cx="2868966" cy="210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8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6"/>
          <p:cNvSpPr txBox="1"/>
          <p:nvPr/>
        </p:nvSpPr>
        <p:spPr>
          <a:xfrm>
            <a:off x="439560" y="1131840"/>
            <a:ext cx="7660800" cy="3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7" name="Google Shape;387;p36"/>
          <p:cNvPicPr preferRelativeResize="0"/>
          <p:nvPr/>
        </p:nvPicPr>
        <p:blipFill rotWithShape="1">
          <a:blip r:embed="rId3">
            <a:alphaModFix/>
          </a:blip>
          <a:srcRect l="6466" r="2679"/>
          <a:stretch/>
        </p:blipFill>
        <p:spPr>
          <a:xfrm>
            <a:off x="522000" y="660703"/>
            <a:ext cx="810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C0FC24-D3DA-4AA5-BDF1-EED8B341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</p:spPr>
        <p:txBody>
          <a:bodyPr/>
          <a:lstStyle/>
          <a:p>
            <a:r>
              <a:rPr lang="en-GB" sz="3200" dirty="0">
                <a:sym typeface="Economica"/>
              </a:rPr>
              <a:t>Results </a:t>
            </a:r>
            <a:r>
              <a:rPr lang="en-CA" sz="3200" dirty="0"/>
              <a:t>–</a:t>
            </a:r>
            <a:r>
              <a:rPr lang="en-GB" sz="3200" dirty="0">
                <a:sym typeface="Economica"/>
              </a:rPr>
              <a:t> Dumbbell UDP</a:t>
            </a:r>
            <a:br>
              <a:rPr lang="en-GB" sz="3200" dirty="0">
                <a:sym typeface="Economica"/>
              </a:rPr>
            </a:b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293241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D4F239-FE1B-418C-90C1-36693FB6C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131840"/>
            <a:ext cx="8229240" cy="3623040"/>
          </a:xfrm>
        </p:spPr>
        <p:txBody>
          <a:bodyPr/>
          <a:lstStyle/>
          <a:p>
            <a:pPr marL="343710" indent="-342900">
              <a:lnSpc>
                <a:spcPct val="100000"/>
              </a:lnSpc>
              <a:buClr>
                <a:srgbClr val="002040"/>
              </a:buClr>
            </a:pPr>
            <a:r>
              <a:rPr lang="en-US" sz="2000" b="1" dirty="0"/>
              <a:t>Challenging</a:t>
            </a:r>
            <a:r>
              <a:rPr lang="en-US" sz="2000" dirty="0"/>
              <a:t> real-time environment</a:t>
            </a:r>
          </a:p>
          <a:p>
            <a:pPr marL="800910" lvl="1" indent="-342900">
              <a:lnSpc>
                <a:spcPct val="100000"/>
              </a:lnSpc>
              <a:buClr>
                <a:srgbClr val="002040"/>
              </a:buClr>
            </a:pPr>
            <a:r>
              <a:rPr lang="en-US" sz="1800" dirty="0"/>
              <a:t>Noisy observation</a:t>
            </a:r>
          </a:p>
          <a:p>
            <a:pPr marL="800910" lvl="1" indent="-342900">
              <a:lnSpc>
                <a:spcPct val="100000"/>
              </a:lnSpc>
              <a:buClr>
                <a:srgbClr val="002040"/>
              </a:buClr>
            </a:pPr>
            <a:r>
              <a:rPr lang="en-US" sz="1800" dirty="0"/>
              <a:t>Exhibits strong credit assignment problem</a:t>
            </a:r>
          </a:p>
          <a:p>
            <a:pPr marL="343710" indent="-342900">
              <a:lnSpc>
                <a:spcPct val="100000"/>
              </a:lnSpc>
              <a:buClr>
                <a:srgbClr val="002040"/>
              </a:buClr>
            </a:pPr>
            <a:endParaRPr lang="en-US" sz="2000" dirty="0"/>
          </a:p>
          <a:p>
            <a:pPr marL="343710" indent="-342900">
              <a:lnSpc>
                <a:spcPct val="100000"/>
              </a:lnSpc>
              <a:buClr>
                <a:srgbClr val="002040"/>
              </a:buClr>
            </a:pPr>
            <a:r>
              <a:rPr lang="en-US" sz="2000" dirty="0"/>
              <a:t>RL algorithms show </a:t>
            </a:r>
            <a:r>
              <a:rPr lang="en-US" sz="2000" b="1" dirty="0"/>
              <a:t>expected</a:t>
            </a:r>
            <a:r>
              <a:rPr lang="en-US" sz="2000" dirty="0"/>
              <a:t> behavior for our gym</a:t>
            </a:r>
          </a:p>
          <a:p>
            <a:pPr marL="800910" lvl="1" indent="-342900">
              <a:lnSpc>
                <a:spcPct val="100000"/>
              </a:lnSpc>
              <a:buClr>
                <a:srgbClr val="002040"/>
              </a:buClr>
            </a:pPr>
            <a:r>
              <a:rPr lang="en-US" sz="1800" dirty="0"/>
              <a:t>A</a:t>
            </a:r>
            <a:r>
              <a:rPr lang="en-US" sz="1800"/>
              <a:t>chieve </a:t>
            </a:r>
            <a:r>
              <a:rPr lang="en-US" sz="1800" dirty="0"/>
              <a:t>better performance than TCP New Vegas</a:t>
            </a:r>
            <a:endParaRPr lang="en-US" sz="1600" dirty="0"/>
          </a:p>
          <a:p>
            <a:pPr marL="800910" lvl="1" indent="-342900">
              <a:lnSpc>
                <a:spcPct val="100000"/>
              </a:lnSpc>
              <a:buClr>
                <a:srgbClr val="002040"/>
              </a:buClr>
            </a:pPr>
            <a:r>
              <a:rPr lang="en-US" sz="1800" dirty="0"/>
              <a:t>More robust algorithms required to learn good policy</a:t>
            </a:r>
          </a:p>
          <a:p>
            <a:pPr marL="1258110" lvl="2" indent="-342900">
              <a:lnSpc>
                <a:spcPct val="100000"/>
              </a:lnSpc>
              <a:buClr>
                <a:srgbClr val="002040"/>
              </a:buClr>
            </a:pPr>
            <a:r>
              <a:rPr lang="en-US" sz="1800" dirty="0"/>
              <a:t>DDPG and PPO achieve near optimum</a:t>
            </a:r>
          </a:p>
          <a:p>
            <a:pPr marL="1258110" lvl="2" indent="-342900">
              <a:lnSpc>
                <a:spcPct val="100000"/>
              </a:lnSpc>
              <a:buClr>
                <a:srgbClr val="002040"/>
              </a:buClr>
            </a:pPr>
            <a:r>
              <a:rPr lang="en-US" sz="1800" dirty="0"/>
              <a:t>REINFORCE fails to learn good policy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53E9FE-6AF1-4E55-A425-7622B493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Results - Takeaways</a:t>
            </a:r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31B8D6A-85D5-4A92-9422-9101B2CF6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44" y="205200"/>
            <a:ext cx="3048000" cy="20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72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4BFA1-79AF-487F-8721-8F33A50F7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131840"/>
            <a:ext cx="8229240" cy="3440160"/>
          </a:xfrm>
        </p:spPr>
        <p:txBody>
          <a:bodyPr>
            <a:noAutofit/>
          </a:bodyPr>
          <a:lstStyle/>
          <a:p>
            <a:pPr marL="214313" indent="-214313" fontAlgn="base"/>
            <a:r>
              <a:rPr lang="en-US" sz="2000" dirty="0"/>
              <a:t>Data center reinforcement learning is gaining traction</a:t>
            </a:r>
          </a:p>
          <a:p>
            <a:pPr marL="342900" lvl="1" indent="0" fontAlgn="base">
              <a:buNone/>
            </a:pPr>
            <a:r>
              <a:rPr lang="en-US" sz="1800" dirty="0"/>
              <a:t>…but it is difficult to prototype and evaluate</a:t>
            </a:r>
            <a:endParaRPr lang="en-US" sz="1600" dirty="0"/>
          </a:p>
          <a:p>
            <a:pPr marL="214313" indent="-214313" fontAlgn="base"/>
            <a:r>
              <a:rPr lang="en-US" sz="2000" b="1" dirty="0"/>
              <a:t>Iroko </a:t>
            </a:r>
            <a:r>
              <a:rPr lang="en-US" sz="2000" dirty="0"/>
              <a:t>is</a:t>
            </a:r>
          </a:p>
          <a:p>
            <a:pPr marL="557213" lvl="1" indent="-214313" fontAlgn="base"/>
            <a:r>
              <a:rPr lang="en-US" sz="1800" dirty="0"/>
              <a:t>a </a:t>
            </a:r>
            <a:r>
              <a:rPr lang="en-US" sz="1800" b="1" dirty="0"/>
              <a:t>platform</a:t>
            </a:r>
            <a:r>
              <a:rPr lang="en-US" sz="1800" dirty="0"/>
              <a:t> to experiment with RL for data centers</a:t>
            </a:r>
          </a:p>
          <a:p>
            <a:pPr marL="557213" lvl="1" indent="-214313" fontAlgn="base"/>
            <a:r>
              <a:rPr lang="en-US" sz="1800" dirty="0"/>
              <a:t>intended to train on live traffic</a:t>
            </a:r>
          </a:p>
          <a:p>
            <a:pPr marL="557213" lvl="1" indent="-214313" fontAlgn="base"/>
            <a:r>
              <a:rPr lang="en-US" sz="1800" b="1" dirty="0"/>
              <a:t>early</a:t>
            </a:r>
            <a:r>
              <a:rPr lang="en-US" sz="1800" dirty="0"/>
              <a:t> stage work</a:t>
            </a:r>
          </a:p>
          <a:p>
            <a:pPr marL="900113" lvl="2" indent="-214313" fontAlgn="base"/>
            <a:r>
              <a:rPr lang="en-US" sz="1800" dirty="0"/>
              <a:t>but experiments are promising</a:t>
            </a:r>
          </a:p>
          <a:p>
            <a:pPr marL="557213" lvl="1" indent="-214313" fontAlgn="base"/>
            <a:r>
              <a:rPr lang="en-US" sz="1800" dirty="0"/>
              <a:t>available on </a:t>
            </a:r>
            <a:r>
              <a:rPr lang="en-US" sz="1800" dirty="0" err="1"/>
              <a:t>Github</a:t>
            </a:r>
            <a:r>
              <a:rPr lang="en-US" sz="1800" dirty="0"/>
              <a:t>:</a:t>
            </a:r>
            <a:endParaRPr lang="en-US" sz="1800" b="1" dirty="0"/>
          </a:p>
          <a:p>
            <a:pPr marL="342900" lvl="1" indent="0" fontAlgn="base">
              <a:buNone/>
            </a:pPr>
            <a:r>
              <a:rPr lang="en-US" sz="1800" b="1" dirty="0"/>
              <a:t>	</a:t>
            </a:r>
            <a:r>
              <a:rPr lang="en-US" sz="1800" b="1" dirty="0">
                <a:hlinkClick r:id="rId3"/>
              </a:rPr>
              <a:t>https://github.com/dcgym/iroko</a:t>
            </a:r>
            <a:endParaRPr lang="en-US" sz="1800" b="1" dirty="0"/>
          </a:p>
          <a:p>
            <a:endParaRPr lang="en-CA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5F1BA-D28C-4B5A-9450-0592834C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Contributions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D060F9-461A-484E-B3D9-98A2CD10D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63" y="23020"/>
            <a:ext cx="1858537" cy="18585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4A4B-4568-4690-AF1B-623769B1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452"/>
            <a:ext cx="8229240" cy="858600"/>
          </a:xfrm>
        </p:spPr>
        <p:txBody>
          <a:bodyPr/>
          <a:lstStyle/>
          <a:p>
            <a:r>
              <a:rPr lang="en-CA" sz="3200" dirty="0"/>
              <a:t>Reinforcement Learning and Networking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0EBA2-471B-4E11-ADA1-703136D90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61" y="1079574"/>
            <a:ext cx="5456903" cy="1225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374D1A-B0C9-4B72-9AD4-5EEEE6567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32955"/>
            <a:ext cx="5744497" cy="12535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3CBE42-CBD7-43B6-AC66-B0EEDD85A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421" y="2423547"/>
            <a:ext cx="4668019" cy="14825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B3157A-E4AC-4DB3-9A22-5D6608FA6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81" y="2637653"/>
            <a:ext cx="5545394" cy="1268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5E923A-C427-4466-A54C-CCF02AFAF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8086" y="3449648"/>
            <a:ext cx="5397910" cy="122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7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9;p15">
            <a:extLst>
              <a:ext uri="{FF2B5EF4-FFF2-40B4-BE49-F238E27FC236}">
                <a16:creationId xmlns:a16="http://schemas.microsoft.com/office/drawing/2014/main" id="{2B0D546C-48C1-452E-8A74-25424530D9E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1820" y="1610279"/>
            <a:ext cx="4550475" cy="26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86727-9D36-408A-BE6E-853732289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131840"/>
            <a:ext cx="5429880" cy="3246872"/>
          </a:xfrm>
        </p:spPr>
        <p:txBody>
          <a:bodyPr/>
          <a:lstStyle/>
          <a:p>
            <a:r>
              <a:rPr lang="en-CA" sz="2000" dirty="0"/>
              <a:t>DC challenges are </a:t>
            </a:r>
            <a:r>
              <a:rPr lang="en-CA" sz="2000" b="1" dirty="0"/>
              <a:t>optimization</a:t>
            </a:r>
            <a:r>
              <a:rPr lang="en-CA" sz="2000" dirty="0"/>
              <a:t> problems</a:t>
            </a:r>
          </a:p>
          <a:p>
            <a:pPr lvl="1"/>
            <a:r>
              <a:rPr lang="en-CA" sz="1800" dirty="0"/>
              <a:t>Traffic control</a:t>
            </a:r>
          </a:p>
          <a:p>
            <a:pPr lvl="1"/>
            <a:r>
              <a:rPr lang="en-CA" sz="1800" dirty="0"/>
              <a:t>Resource management</a:t>
            </a:r>
          </a:p>
          <a:p>
            <a:pPr lvl="1"/>
            <a:r>
              <a:rPr lang="en-CA" sz="1800" dirty="0"/>
              <a:t>Routing</a:t>
            </a:r>
          </a:p>
          <a:p>
            <a:pPr marL="342900" lvl="1" indent="0">
              <a:buNone/>
            </a:pPr>
            <a:endParaRPr lang="en-CA" sz="1800" dirty="0"/>
          </a:p>
          <a:p>
            <a:r>
              <a:rPr lang="en-CA" sz="2000" dirty="0"/>
              <a:t>Operators have </a:t>
            </a:r>
            <a:r>
              <a:rPr lang="en-CA" sz="2000" b="1" dirty="0"/>
              <a:t>complete</a:t>
            </a:r>
            <a:r>
              <a:rPr lang="en-CA" sz="2000" dirty="0"/>
              <a:t> control</a:t>
            </a:r>
          </a:p>
          <a:p>
            <a:r>
              <a:rPr lang="en-CA" sz="2000" dirty="0"/>
              <a:t>Automation possible</a:t>
            </a:r>
          </a:p>
          <a:p>
            <a:r>
              <a:rPr lang="en-CA" sz="2000" dirty="0"/>
              <a:t>Lots of data can be collected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The Data Center: A perfect use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B369B-C4F0-4DEE-8722-B5C2DB49A385}"/>
              </a:ext>
            </a:extLst>
          </p:cNvPr>
          <p:cNvSpPr txBox="1"/>
          <p:nvPr/>
        </p:nvSpPr>
        <p:spPr>
          <a:xfrm>
            <a:off x="4571820" y="4242854"/>
            <a:ext cx="433965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Cho, </a:t>
            </a:r>
            <a:r>
              <a:rPr lang="en-US" sz="1050" dirty="0" err="1"/>
              <a:t>Inho</a:t>
            </a:r>
            <a:r>
              <a:rPr lang="en-US" sz="1050" dirty="0"/>
              <a:t>, Keon Jang, and </a:t>
            </a:r>
            <a:r>
              <a:rPr lang="en-US" sz="1050" dirty="0" err="1"/>
              <a:t>Dongsu</a:t>
            </a:r>
            <a:r>
              <a:rPr lang="en-US" sz="1050" dirty="0"/>
              <a:t> Han.</a:t>
            </a:r>
          </a:p>
          <a:p>
            <a:r>
              <a:rPr lang="en-US" sz="1050" dirty="0"/>
              <a:t>"Credit-scheduled delay-bounded congestion control for datacenters.“</a:t>
            </a:r>
          </a:p>
          <a:p>
            <a:r>
              <a:rPr lang="en-US" sz="1050" i="1" dirty="0"/>
              <a:t>SIGCOMM 2017</a:t>
            </a:r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417297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E4B6-C826-4815-9D46-028278C20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131839"/>
            <a:ext cx="8079431" cy="3573975"/>
          </a:xfrm>
        </p:spPr>
        <p:txBody>
          <a:bodyPr>
            <a:normAutofit/>
          </a:bodyPr>
          <a:lstStyle/>
          <a:p>
            <a:r>
              <a:rPr lang="en-CA" sz="2000" dirty="0"/>
              <a:t>Typical reinforcement learning is not</a:t>
            </a:r>
            <a:r>
              <a:rPr lang="en-CA" sz="2000" b="1" dirty="0"/>
              <a:t> viable</a:t>
            </a:r>
            <a:r>
              <a:rPr lang="en-CA" sz="2000" dirty="0"/>
              <a:t> for data center operators!</a:t>
            </a:r>
          </a:p>
          <a:p>
            <a:pPr lvl="1"/>
            <a:r>
              <a:rPr lang="en-CA" sz="1800" dirty="0"/>
              <a:t>Fragile stability</a:t>
            </a:r>
          </a:p>
          <a:p>
            <a:pPr lvl="1"/>
            <a:r>
              <a:rPr lang="en-CA" sz="1800" dirty="0"/>
              <a:t>Questionable reproducibility</a:t>
            </a:r>
          </a:p>
          <a:p>
            <a:pPr lvl="1"/>
            <a:r>
              <a:rPr lang="en-CA" sz="1800" dirty="0"/>
              <a:t>Unknown generalizability</a:t>
            </a:r>
          </a:p>
          <a:p>
            <a:pPr marL="342900" lvl="1" indent="0">
              <a:buNone/>
            </a:pPr>
            <a:endParaRPr lang="en-CA" sz="1800" dirty="0"/>
          </a:p>
          <a:p>
            <a:r>
              <a:rPr lang="en-CA" sz="2000" dirty="0"/>
              <a:t>Prototyping RL is </a:t>
            </a:r>
            <a:r>
              <a:rPr lang="en-CA" sz="2000" b="1" dirty="0"/>
              <a:t>complicated</a:t>
            </a:r>
          </a:p>
          <a:p>
            <a:pPr lvl="1"/>
            <a:r>
              <a:rPr lang="en-CA" sz="1800" dirty="0"/>
              <a:t>Cannot interfere with </a:t>
            </a:r>
            <a:r>
              <a:rPr lang="en-CA" sz="1800" b="1" dirty="0"/>
              <a:t>live</a:t>
            </a:r>
            <a:r>
              <a:rPr lang="en-CA" sz="1800" dirty="0"/>
              <a:t> production traffic</a:t>
            </a:r>
          </a:p>
          <a:p>
            <a:pPr lvl="1"/>
            <a:r>
              <a:rPr lang="en-CA" sz="1800" dirty="0"/>
              <a:t>Offline traces are </a:t>
            </a:r>
            <a:r>
              <a:rPr lang="en-CA" sz="1800" b="1" dirty="0"/>
              <a:t>limited</a:t>
            </a:r>
            <a:r>
              <a:rPr lang="en-CA" sz="1800" dirty="0"/>
              <a:t> in expressivity</a:t>
            </a:r>
          </a:p>
          <a:p>
            <a:pPr lvl="1"/>
            <a:r>
              <a:rPr lang="en-CA" sz="1800" dirty="0"/>
              <a:t>Deployment is tedious and </a:t>
            </a:r>
            <a:r>
              <a:rPr lang="en-CA" sz="1800" b="1" dirty="0"/>
              <a:t>slow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C4A4B-4568-4690-AF1B-623769B1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Two problems…</a:t>
            </a:r>
          </a:p>
        </p:txBody>
      </p:sp>
      <p:pic>
        <p:nvPicPr>
          <p:cNvPr id="7" name="Picture 6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EFE71BA4-10E5-460F-834D-318686516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97" y="2038979"/>
            <a:ext cx="2953117" cy="19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1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E4B6-C826-4815-9D46-028278C20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131840"/>
            <a:ext cx="8526780" cy="3350950"/>
          </a:xfrm>
        </p:spPr>
        <p:txBody>
          <a:bodyPr lIns="0" tIns="0" rIns="0" bIns="0" anchor="t">
            <a:noAutofit/>
          </a:bodyPr>
          <a:lstStyle/>
          <a:p>
            <a:pPr lvl="1"/>
            <a:r>
              <a:rPr lang="en-CA" sz="2000" b="1" dirty="0"/>
              <a:t>Iroko</a:t>
            </a:r>
            <a:r>
              <a:rPr lang="en-CA" sz="2000" dirty="0"/>
              <a:t>: </a:t>
            </a:r>
            <a:r>
              <a:rPr lang="en-CA" sz="2000" b="1" dirty="0"/>
              <a:t>open </a:t>
            </a:r>
            <a:r>
              <a:rPr lang="en-CA" sz="2000" dirty="0"/>
              <a:t>reinforcement learning gym for data center scenarios</a:t>
            </a:r>
          </a:p>
          <a:p>
            <a:pPr lvl="2"/>
            <a:r>
              <a:rPr lang="en-CA" sz="1800" dirty="0"/>
              <a:t>Inspired by the Pantheon* for WAN congestion control</a:t>
            </a:r>
            <a:endParaRPr lang="en-CA" sz="1800" dirty="0">
              <a:cs typeface="Arial"/>
            </a:endParaRPr>
          </a:p>
          <a:p>
            <a:pPr lvl="1"/>
            <a:r>
              <a:rPr lang="en-CA" sz="2000" dirty="0"/>
              <a:t>Deployable on a </a:t>
            </a:r>
            <a:r>
              <a:rPr lang="en-CA" sz="2000" b="1" dirty="0"/>
              <a:t>local</a:t>
            </a:r>
            <a:r>
              <a:rPr lang="en-CA" sz="2000" dirty="0"/>
              <a:t> Linux machine</a:t>
            </a:r>
            <a:endParaRPr lang="en-CA" sz="2000" dirty="0">
              <a:cs typeface="Arial"/>
            </a:endParaRPr>
          </a:p>
          <a:p>
            <a:pPr lvl="2"/>
            <a:r>
              <a:rPr lang="en-CA" sz="1800" dirty="0"/>
              <a:t>Can scale to topologies with many hosts</a:t>
            </a:r>
            <a:endParaRPr lang="en-CA" sz="1800" dirty="0">
              <a:cs typeface="Arial"/>
            </a:endParaRPr>
          </a:p>
          <a:p>
            <a:pPr lvl="1"/>
            <a:r>
              <a:rPr lang="en-CA" sz="2000" dirty="0"/>
              <a:t>Approximates </a:t>
            </a:r>
            <a:r>
              <a:rPr lang="en-CA" sz="2000" b="1" dirty="0"/>
              <a:t>real</a:t>
            </a:r>
            <a:r>
              <a:rPr lang="en-CA" sz="2000" dirty="0"/>
              <a:t> data center conditions</a:t>
            </a:r>
            <a:endParaRPr lang="en-CA" sz="2000" dirty="0">
              <a:cs typeface="Arial"/>
            </a:endParaRPr>
          </a:p>
          <a:p>
            <a:pPr lvl="1"/>
            <a:r>
              <a:rPr lang="en-CA" sz="2000" dirty="0"/>
              <a:t>Allows </a:t>
            </a:r>
            <a:r>
              <a:rPr lang="en-CA" sz="2000" b="1" dirty="0"/>
              <a:t>arbitrary</a:t>
            </a:r>
            <a:r>
              <a:rPr lang="en-CA" sz="2000" dirty="0"/>
              <a:t> definition of</a:t>
            </a:r>
            <a:endParaRPr lang="en-CA" sz="2000" dirty="0">
              <a:cs typeface="Arial"/>
            </a:endParaRPr>
          </a:p>
          <a:p>
            <a:pPr lvl="2"/>
            <a:r>
              <a:rPr lang="en-CA" sz="1800" dirty="0"/>
              <a:t>Reward</a:t>
            </a:r>
            <a:endParaRPr lang="en-CA" sz="1800" dirty="0">
              <a:cs typeface="Arial"/>
            </a:endParaRPr>
          </a:p>
          <a:p>
            <a:pPr lvl="2"/>
            <a:r>
              <a:rPr lang="en-CA" sz="1800" dirty="0"/>
              <a:t>State</a:t>
            </a:r>
            <a:endParaRPr lang="en-CA" sz="1800" dirty="0">
              <a:cs typeface="Arial"/>
            </a:endParaRPr>
          </a:p>
          <a:p>
            <a:pPr lvl="2"/>
            <a:r>
              <a:rPr lang="en-CA" sz="1800" dirty="0"/>
              <a:t>Actions</a:t>
            </a:r>
            <a:endParaRPr lang="en-CA" sz="1800" dirty="0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C4A4B-4568-4690-AF1B-623769B1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>
                <a:cs typeface="Arial"/>
              </a:rPr>
              <a:t>Our work: A platform for RL in Data Centers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C2023D-9D79-4B8A-B4AC-7D9E498353A6}"/>
              </a:ext>
            </a:extLst>
          </p:cNvPr>
          <p:cNvSpPr/>
          <p:nvPr/>
        </p:nvSpPr>
        <p:spPr>
          <a:xfrm>
            <a:off x="290675" y="4676690"/>
            <a:ext cx="95000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dirty="0"/>
              <a:t>*Yan, Francis Y., et al. "Pantheon: the training ground for Internet congestion-control research.“ ATC 2018</a:t>
            </a:r>
          </a:p>
        </p:txBody>
      </p:sp>
      <p:pic>
        <p:nvPicPr>
          <p:cNvPr id="6" name="Picture 5" descr="A large tree in a field&#10;&#10;Description automatically generated">
            <a:extLst>
              <a:ext uri="{FF2B5EF4-FFF2-40B4-BE49-F238E27FC236}">
                <a16:creationId xmlns:a16="http://schemas.microsoft.com/office/drawing/2014/main" id="{3B96EB2C-9F75-4B39-B313-6970D6F82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0" y="2080260"/>
            <a:ext cx="2842260" cy="213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6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4A4B-4568-4690-AF1B-623769B1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CA" sz="3200" dirty="0"/>
              <a:t>Iroko in one slide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757461-1097-47DA-A68E-FD66DDB0AFAE}"/>
              </a:ext>
            </a:extLst>
          </p:cNvPr>
          <p:cNvSpPr/>
          <p:nvPr/>
        </p:nvSpPr>
        <p:spPr>
          <a:xfrm>
            <a:off x="972180" y="975721"/>
            <a:ext cx="7200000" cy="2817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8D961-1F7C-4EC6-AA99-DD085501DE87}"/>
              </a:ext>
            </a:extLst>
          </p:cNvPr>
          <p:cNvSpPr/>
          <p:nvPr/>
        </p:nvSpPr>
        <p:spPr>
          <a:xfrm>
            <a:off x="972360" y="1578083"/>
            <a:ext cx="7200000" cy="33602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dirty="0" err="1">
                <a:solidFill>
                  <a:schemeClr val="tx1"/>
                </a:solidFill>
              </a:rPr>
              <a:t>OpenAI</a:t>
            </a:r>
            <a:r>
              <a:rPr lang="en-CA" dirty="0">
                <a:solidFill>
                  <a:schemeClr val="tx1"/>
                </a:solidFill>
              </a:rPr>
              <a:t> Gym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A0C2DE5-F420-41EC-B560-357B0D0635F8}"/>
              </a:ext>
            </a:extLst>
          </p:cNvPr>
          <p:cNvGrpSpPr/>
          <p:nvPr/>
        </p:nvGrpSpPr>
        <p:grpSpPr>
          <a:xfrm>
            <a:off x="971999" y="3118601"/>
            <a:ext cx="7200000" cy="1626776"/>
            <a:chOff x="971999" y="3118601"/>
            <a:chExt cx="7200000" cy="162677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163CC3F-1892-4972-B674-299DA0F4BE53}"/>
                </a:ext>
              </a:extLst>
            </p:cNvPr>
            <p:cNvSpPr/>
            <p:nvPr/>
          </p:nvSpPr>
          <p:spPr>
            <a:xfrm>
              <a:off x="971999" y="3118601"/>
              <a:ext cx="7200000" cy="15932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Topology</a:t>
              </a:r>
            </a:p>
          </p:txBody>
        </p:sp>
        <p:pic>
          <p:nvPicPr>
            <p:cNvPr id="19" name="Picture 3" descr="A close up of text on a white background&#10;&#10;Description generated with high confidence">
              <a:extLst>
                <a:ext uri="{FF2B5EF4-FFF2-40B4-BE49-F238E27FC236}">
                  <a16:creationId xmlns:a16="http://schemas.microsoft.com/office/drawing/2014/main" id="{B1850ABE-8932-4E16-A30E-54C2FB989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3116" y="3526856"/>
              <a:ext cx="1328079" cy="868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Picture 12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892CE348-5791-4CC4-BA14-BE007A084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3503" y="3526856"/>
              <a:ext cx="1196631" cy="8491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Picture 14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2383F439-6C66-43F0-91E5-DC814E752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1443" y="3536506"/>
              <a:ext cx="1614910" cy="8395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383813-9C0E-4148-8739-60977DD29411}"/>
                </a:ext>
              </a:extLst>
            </p:cNvPr>
            <p:cNvSpPr txBox="1"/>
            <p:nvPr/>
          </p:nvSpPr>
          <p:spPr>
            <a:xfrm>
              <a:off x="5938432" y="4342515"/>
              <a:ext cx="1060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Fat-Tree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F704C0-4B21-4902-A4C4-C19FA937EFE9}"/>
                </a:ext>
              </a:extLst>
            </p:cNvPr>
            <p:cNvSpPr txBox="1"/>
            <p:nvPr/>
          </p:nvSpPr>
          <p:spPr>
            <a:xfrm>
              <a:off x="2471929" y="4376045"/>
              <a:ext cx="7104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Rack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7A3073-2609-4929-B90B-6B5EC90FE7D1}"/>
                </a:ext>
              </a:extLst>
            </p:cNvPr>
            <p:cNvSpPr txBox="1"/>
            <p:nvPr/>
          </p:nvSpPr>
          <p:spPr>
            <a:xfrm>
              <a:off x="4059080" y="4351001"/>
              <a:ext cx="11592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Dumbbell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464C8E6-D1E2-43D0-8293-14AE655BE4EF}"/>
              </a:ext>
            </a:extLst>
          </p:cNvPr>
          <p:cNvSpPr/>
          <p:nvPr/>
        </p:nvSpPr>
        <p:spPr>
          <a:xfrm>
            <a:off x="972180" y="2323656"/>
            <a:ext cx="7199460" cy="268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Data Collectors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E65B1B-FED3-4EB8-B592-772297F5E08D}"/>
              </a:ext>
            </a:extLst>
          </p:cNvPr>
          <p:cNvSpPr/>
          <p:nvPr/>
        </p:nvSpPr>
        <p:spPr>
          <a:xfrm>
            <a:off x="972000" y="1918443"/>
            <a:ext cx="3600000" cy="268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Reward Model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DDE759-BEF3-4AEE-90AC-5D0E9304B997}"/>
              </a:ext>
            </a:extLst>
          </p:cNvPr>
          <p:cNvSpPr/>
          <p:nvPr/>
        </p:nvSpPr>
        <p:spPr>
          <a:xfrm>
            <a:off x="4572180" y="1918443"/>
            <a:ext cx="3600000" cy="268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State Model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2AFD66-1392-41E8-ABF0-D094B742E076}"/>
              </a:ext>
            </a:extLst>
          </p:cNvPr>
          <p:cNvSpPr/>
          <p:nvPr/>
        </p:nvSpPr>
        <p:spPr>
          <a:xfrm>
            <a:off x="971999" y="2713388"/>
            <a:ext cx="3600000" cy="268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Traffic Pattern</a:t>
            </a:r>
          </a:p>
        </p:txBody>
      </p:sp>
      <p:sp>
        <p:nvSpPr>
          <p:cNvPr id="33" name="Arrow: Up-Down 32">
            <a:extLst>
              <a:ext uri="{FF2B5EF4-FFF2-40B4-BE49-F238E27FC236}">
                <a16:creationId xmlns:a16="http://schemas.microsoft.com/office/drawing/2014/main" id="{DC572721-F621-4830-99CE-3ACB37CD7132}"/>
              </a:ext>
            </a:extLst>
          </p:cNvPr>
          <p:cNvSpPr/>
          <p:nvPr/>
        </p:nvSpPr>
        <p:spPr>
          <a:xfrm>
            <a:off x="4505093" y="1265101"/>
            <a:ext cx="133814" cy="312906"/>
          </a:xfrm>
          <a:prstGeom prst="up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ADC43CA-A6F0-45E9-A8BD-C4EF336200CB}"/>
              </a:ext>
            </a:extLst>
          </p:cNvPr>
          <p:cNvSpPr/>
          <p:nvPr/>
        </p:nvSpPr>
        <p:spPr>
          <a:xfrm>
            <a:off x="4571640" y="2713388"/>
            <a:ext cx="3600000" cy="268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Action Model</a:t>
            </a:r>
          </a:p>
        </p:txBody>
      </p:sp>
    </p:spTree>
    <p:extLst>
      <p:ext uri="{BB962C8B-B14F-4D97-AF65-F5344CB8AC3E}">
        <p14:creationId xmlns:p14="http://schemas.microsoft.com/office/powerpoint/2010/main" val="154485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749E-C74F-4764-9017-C34B534C2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131839"/>
            <a:ext cx="8421401" cy="3514501"/>
          </a:xfrm>
        </p:spPr>
        <p:txBody>
          <a:bodyPr lIns="0" tIns="0" rIns="0" bIns="0" anchor="t">
            <a:normAutofit/>
          </a:bodyPr>
          <a:lstStyle/>
          <a:p>
            <a:r>
              <a:rPr lang="en-US" sz="2000" dirty="0">
                <a:cs typeface="Arial"/>
              </a:rPr>
              <a:t>Ideal data center should have:</a:t>
            </a:r>
            <a:endParaRPr lang="en-US" dirty="0">
              <a:cs typeface="Arial"/>
            </a:endParaRPr>
          </a:p>
          <a:p>
            <a:pPr marL="742950" lvl="2" indent="-285750">
              <a:buFont typeface="Arial"/>
              <a:buChar char="•"/>
            </a:pPr>
            <a:r>
              <a:rPr lang="en-US" sz="1800" dirty="0">
                <a:cs typeface="Arial"/>
              </a:rPr>
              <a:t>Low latency, high utilization</a:t>
            </a:r>
          </a:p>
          <a:p>
            <a:pPr marL="742950" lvl="2" indent="-285750">
              <a:buFont typeface="Arial"/>
              <a:buChar char="•"/>
            </a:pPr>
            <a:r>
              <a:rPr lang="en-US" sz="1800" dirty="0">
                <a:cs typeface="Arial"/>
              </a:rPr>
              <a:t>No packet loss or queuing delay</a:t>
            </a:r>
          </a:p>
          <a:p>
            <a:pPr marL="742950" lvl="2" indent="-285750">
              <a:buFont typeface="Arial"/>
              <a:buChar char="•"/>
            </a:pPr>
            <a:r>
              <a:rPr lang="en-US" sz="1800" dirty="0">
                <a:cs typeface="Arial"/>
              </a:rPr>
              <a:t>Fairness</a:t>
            </a:r>
          </a:p>
          <a:p>
            <a:pPr marL="285750" lvl="1" indent="-285750">
              <a:buFont typeface="Arial"/>
              <a:buChar char="•"/>
            </a:pPr>
            <a:endParaRPr lang="en-US" dirty="0"/>
          </a:p>
          <a:p>
            <a:pPr marL="342900" indent="-342900"/>
            <a:r>
              <a:rPr lang="en-US" sz="2000" dirty="0">
                <a:cs typeface="Arial"/>
              </a:rPr>
              <a:t>CC variations draw from the reactive TCP</a:t>
            </a:r>
            <a:r>
              <a:rPr lang="en-US" sz="2400" dirty="0">
                <a:cs typeface="Arial"/>
              </a:rPr>
              <a:t> </a:t>
            </a:r>
          </a:p>
          <a:p>
            <a:pPr marL="742950" lvl="2" indent="-285750"/>
            <a:r>
              <a:rPr lang="en-US" sz="1800" b="1" dirty="0">
                <a:cs typeface="Arial"/>
              </a:rPr>
              <a:t>Queueing latency</a:t>
            </a:r>
            <a:r>
              <a:rPr lang="en-US" sz="1800" dirty="0">
                <a:cs typeface="Arial"/>
              </a:rPr>
              <a:t> dominates</a:t>
            </a:r>
          </a:p>
          <a:p>
            <a:pPr marL="742950" lvl="2" indent="-285750"/>
            <a:r>
              <a:rPr lang="en-US" sz="1800" dirty="0">
                <a:cs typeface="Arial"/>
              </a:rPr>
              <a:t>Frequent retransmits reduce </a:t>
            </a:r>
            <a:r>
              <a:rPr lang="en-US" sz="1800" b="1" dirty="0">
                <a:cs typeface="Arial"/>
              </a:rPr>
              <a:t>goodput</a:t>
            </a:r>
            <a:endParaRPr lang="en-US" sz="1800" dirty="0">
              <a:cs typeface="Arial"/>
            </a:endParaRPr>
          </a:p>
          <a:p>
            <a:pPr marL="742950" lvl="2" indent="-285750"/>
            <a:r>
              <a:rPr lang="en-US" sz="1800" dirty="0">
                <a:cs typeface="Arial"/>
              </a:rPr>
              <a:t>Data center performance may be </a:t>
            </a:r>
            <a:r>
              <a:rPr lang="en-US" sz="1800" b="1" dirty="0">
                <a:cs typeface="Arial"/>
              </a:rPr>
              <a:t>unstable</a:t>
            </a:r>
            <a:endParaRPr lang="en-US" sz="1800" dirty="0">
              <a:cs typeface="Arial"/>
            </a:endParaRPr>
          </a:p>
          <a:p>
            <a:endParaRPr lang="en-US" sz="2000" dirty="0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EE195-3194-4237-AF20-F0D35706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cs typeface="Arial"/>
              </a:rPr>
              <a:t>Use Case: Congestion Control</a:t>
            </a:r>
          </a:p>
        </p:txBody>
      </p:sp>
      <p:pic>
        <p:nvPicPr>
          <p:cNvPr id="5" name="Picture 4" descr="A view of a city at night&#10;&#10;Description automatically generated">
            <a:extLst>
              <a:ext uri="{FF2B5EF4-FFF2-40B4-BE49-F238E27FC236}">
                <a16:creationId xmlns:a16="http://schemas.microsoft.com/office/drawing/2014/main" id="{55B94AC7-0E77-4C34-B845-9B1213935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06" y="1226902"/>
            <a:ext cx="3057667" cy="19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1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6775A8F1-20B6-4E76-A9EB-DF50052D8414}"/>
              </a:ext>
            </a:extLst>
          </p:cNvPr>
          <p:cNvCxnSpPr>
            <a:stCxn id="114" idx="3"/>
            <a:endCxn id="186" idx="1"/>
          </p:cNvCxnSpPr>
          <p:nvPr/>
        </p:nvCxnSpPr>
        <p:spPr>
          <a:xfrm>
            <a:off x="2744209" y="3691430"/>
            <a:ext cx="7982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FB6482BF-564A-44AE-878C-0EA22AB36C4F}"/>
              </a:ext>
            </a:extLst>
          </p:cNvPr>
          <p:cNvCxnSpPr>
            <a:stCxn id="186" idx="3"/>
            <a:endCxn id="192" idx="1"/>
          </p:cNvCxnSpPr>
          <p:nvPr/>
        </p:nvCxnSpPr>
        <p:spPr>
          <a:xfrm>
            <a:off x="4577325" y="3691430"/>
            <a:ext cx="73541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A8EBD3BE-6797-4F2D-90D2-FD3FD840C79D}"/>
              </a:ext>
            </a:extLst>
          </p:cNvPr>
          <p:cNvCxnSpPr>
            <a:cxnSpLocks/>
            <a:stCxn id="114" idx="0"/>
          </p:cNvCxnSpPr>
          <p:nvPr/>
        </p:nvCxnSpPr>
        <p:spPr>
          <a:xfrm flipH="1" flipV="1">
            <a:off x="2226773" y="3240432"/>
            <a:ext cx="1" cy="27010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78BA44A4-12DA-4F99-9130-8D029A577F88}"/>
              </a:ext>
            </a:extLst>
          </p:cNvPr>
          <p:cNvCxnSpPr>
            <a:cxnSpLocks/>
            <a:endCxn id="114" idx="2"/>
          </p:cNvCxnSpPr>
          <p:nvPr/>
        </p:nvCxnSpPr>
        <p:spPr>
          <a:xfrm flipV="1">
            <a:off x="2226773" y="3872321"/>
            <a:ext cx="1" cy="3220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6401DCAA-745E-4092-B632-7DBEEC3A7268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5830170" y="3872320"/>
            <a:ext cx="1" cy="32579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or: Elbow 250">
            <a:extLst>
              <a:ext uri="{FF2B5EF4-FFF2-40B4-BE49-F238E27FC236}">
                <a16:creationId xmlns:a16="http://schemas.microsoft.com/office/drawing/2014/main" id="{303AF127-057A-42A9-9E8B-2369D9AF62A9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26591" y="2394539"/>
            <a:ext cx="3761" cy="3603397"/>
          </a:xfrm>
          <a:prstGeom prst="bentConnector3">
            <a:avLst>
              <a:gd name="adj1" fmla="val 13169805"/>
            </a:avLst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EA422F1-3C98-47F2-B29F-4B25458B26E2}"/>
              </a:ext>
            </a:extLst>
          </p:cNvPr>
          <p:cNvGrpSpPr/>
          <p:nvPr/>
        </p:nvGrpSpPr>
        <p:grpSpPr>
          <a:xfrm>
            <a:off x="1709338" y="3510540"/>
            <a:ext cx="1034870" cy="442804"/>
            <a:chOff x="9261477" y="2887664"/>
            <a:chExt cx="1152525" cy="373063"/>
          </a:xfrm>
        </p:grpSpPr>
        <p:sp>
          <p:nvSpPr>
            <p:cNvPr id="113" name="Freeform 106">
              <a:extLst>
                <a:ext uri="{FF2B5EF4-FFF2-40B4-BE49-F238E27FC236}">
                  <a16:creationId xmlns:a16="http://schemas.microsoft.com/office/drawing/2014/main" id="{BCC5116F-234F-4BE6-9D64-583EF25D9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6564" y="3214689"/>
              <a:ext cx="1022350" cy="46038"/>
            </a:xfrm>
            <a:custGeom>
              <a:avLst/>
              <a:gdLst>
                <a:gd name="T0" fmla="*/ 629 w 644"/>
                <a:gd name="T1" fmla="*/ 29 h 29"/>
                <a:gd name="T2" fmla="*/ 644 w 644"/>
                <a:gd name="T3" fmla="*/ 0 h 29"/>
                <a:gd name="T4" fmla="*/ 0 w 644"/>
                <a:gd name="T5" fmla="*/ 0 h 29"/>
                <a:gd name="T6" fmla="*/ 14 w 644"/>
                <a:gd name="T7" fmla="*/ 29 h 29"/>
                <a:gd name="T8" fmla="*/ 629 w 64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4" h="29">
                  <a:moveTo>
                    <a:pt x="629" y="29"/>
                  </a:moveTo>
                  <a:lnTo>
                    <a:pt x="644" y="0"/>
                  </a:lnTo>
                  <a:lnTo>
                    <a:pt x="0" y="0"/>
                  </a:lnTo>
                  <a:lnTo>
                    <a:pt x="14" y="29"/>
                  </a:lnTo>
                  <a:lnTo>
                    <a:pt x="629" y="2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14" name="Rectangle 107">
              <a:extLst>
                <a:ext uri="{FF2B5EF4-FFF2-40B4-BE49-F238E27FC236}">
                  <a16:creationId xmlns:a16="http://schemas.microsoft.com/office/drawing/2014/main" id="{40CBD854-4A44-49C2-BB6D-73320A643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1477" y="2887664"/>
              <a:ext cx="1152525" cy="304800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id="{46B1B78E-5BD3-4D01-8D22-E1572AD42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0477" y="2947989"/>
              <a:ext cx="198438" cy="187325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17" name="Freeform 110">
              <a:extLst>
                <a:ext uri="{FF2B5EF4-FFF2-40B4-BE49-F238E27FC236}">
                  <a16:creationId xmlns:a16="http://schemas.microsoft.com/office/drawing/2014/main" id="{3AA5BBE9-03A7-48A4-A3C3-7FDF9679E0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1964" y="2963864"/>
              <a:ext cx="603250" cy="152400"/>
            </a:xfrm>
            <a:custGeom>
              <a:avLst/>
              <a:gdLst>
                <a:gd name="T0" fmla="*/ 0 w 380"/>
                <a:gd name="T1" fmla="*/ 59 h 96"/>
                <a:gd name="T2" fmla="*/ 13 w 380"/>
                <a:gd name="T3" fmla="*/ 83 h 96"/>
                <a:gd name="T4" fmla="*/ 38 w 380"/>
                <a:gd name="T5" fmla="*/ 96 h 96"/>
                <a:gd name="T6" fmla="*/ 51 w 380"/>
                <a:gd name="T7" fmla="*/ 83 h 96"/>
                <a:gd name="T8" fmla="*/ 133 w 380"/>
                <a:gd name="T9" fmla="*/ 59 h 96"/>
                <a:gd name="T10" fmla="*/ 82 w 380"/>
                <a:gd name="T11" fmla="*/ 83 h 96"/>
                <a:gd name="T12" fmla="*/ 96 w 380"/>
                <a:gd name="T13" fmla="*/ 96 h 96"/>
                <a:gd name="T14" fmla="*/ 120 w 380"/>
                <a:gd name="T15" fmla="*/ 83 h 96"/>
                <a:gd name="T16" fmla="*/ 133 w 380"/>
                <a:gd name="T17" fmla="*/ 59 h 96"/>
                <a:gd name="T18" fmla="*/ 164 w 380"/>
                <a:gd name="T19" fmla="*/ 59 h 96"/>
                <a:gd name="T20" fmla="*/ 178 w 380"/>
                <a:gd name="T21" fmla="*/ 83 h 96"/>
                <a:gd name="T22" fmla="*/ 202 w 380"/>
                <a:gd name="T23" fmla="*/ 96 h 96"/>
                <a:gd name="T24" fmla="*/ 216 w 380"/>
                <a:gd name="T25" fmla="*/ 83 h 96"/>
                <a:gd name="T26" fmla="*/ 298 w 380"/>
                <a:gd name="T27" fmla="*/ 59 h 96"/>
                <a:gd name="T28" fmla="*/ 247 w 380"/>
                <a:gd name="T29" fmla="*/ 83 h 96"/>
                <a:gd name="T30" fmla="*/ 260 w 380"/>
                <a:gd name="T31" fmla="*/ 96 h 96"/>
                <a:gd name="T32" fmla="*/ 284 w 380"/>
                <a:gd name="T33" fmla="*/ 83 h 96"/>
                <a:gd name="T34" fmla="*/ 298 w 380"/>
                <a:gd name="T35" fmla="*/ 59 h 96"/>
                <a:gd name="T36" fmla="*/ 329 w 380"/>
                <a:gd name="T37" fmla="*/ 59 h 96"/>
                <a:gd name="T38" fmla="*/ 342 w 380"/>
                <a:gd name="T39" fmla="*/ 83 h 96"/>
                <a:gd name="T40" fmla="*/ 366 w 380"/>
                <a:gd name="T41" fmla="*/ 96 h 96"/>
                <a:gd name="T42" fmla="*/ 380 w 380"/>
                <a:gd name="T43" fmla="*/ 83 h 96"/>
                <a:gd name="T44" fmla="*/ 380 w 380"/>
                <a:gd name="T45" fmla="*/ 0 h 96"/>
                <a:gd name="T46" fmla="*/ 329 w 380"/>
                <a:gd name="T47" fmla="*/ 24 h 96"/>
                <a:gd name="T48" fmla="*/ 342 w 380"/>
                <a:gd name="T49" fmla="*/ 37 h 96"/>
                <a:gd name="T50" fmla="*/ 366 w 380"/>
                <a:gd name="T51" fmla="*/ 24 h 96"/>
                <a:gd name="T52" fmla="*/ 380 w 380"/>
                <a:gd name="T53" fmla="*/ 0 h 96"/>
                <a:gd name="T54" fmla="*/ 247 w 380"/>
                <a:gd name="T55" fmla="*/ 0 h 96"/>
                <a:gd name="T56" fmla="*/ 260 w 380"/>
                <a:gd name="T57" fmla="*/ 24 h 96"/>
                <a:gd name="T58" fmla="*/ 284 w 380"/>
                <a:gd name="T59" fmla="*/ 37 h 96"/>
                <a:gd name="T60" fmla="*/ 298 w 380"/>
                <a:gd name="T61" fmla="*/ 24 h 96"/>
                <a:gd name="T62" fmla="*/ 216 w 380"/>
                <a:gd name="T63" fmla="*/ 0 h 96"/>
                <a:gd name="T64" fmla="*/ 164 w 380"/>
                <a:gd name="T65" fmla="*/ 24 h 96"/>
                <a:gd name="T66" fmla="*/ 178 w 380"/>
                <a:gd name="T67" fmla="*/ 37 h 96"/>
                <a:gd name="T68" fmla="*/ 202 w 380"/>
                <a:gd name="T69" fmla="*/ 24 h 96"/>
                <a:gd name="T70" fmla="*/ 216 w 380"/>
                <a:gd name="T71" fmla="*/ 0 h 96"/>
                <a:gd name="T72" fmla="*/ 82 w 380"/>
                <a:gd name="T73" fmla="*/ 0 h 96"/>
                <a:gd name="T74" fmla="*/ 96 w 380"/>
                <a:gd name="T75" fmla="*/ 24 h 96"/>
                <a:gd name="T76" fmla="*/ 120 w 380"/>
                <a:gd name="T77" fmla="*/ 37 h 96"/>
                <a:gd name="T78" fmla="*/ 133 w 380"/>
                <a:gd name="T79" fmla="*/ 24 h 96"/>
                <a:gd name="T80" fmla="*/ 51 w 380"/>
                <a:gd name="T81" fmla="*/ 0 h 96"/>
                <a:gd name="T82" fmla="*/ 0 w 380"/>
                <a:gd name="T83" fmla="*/ 24 h 96"/>
                <a:gd name="T84" fmla="*/ 13 w 380"/>
                <a:gd name="T85" fmla="*/ 37 h 96"/>
                <a:gd name="T86" fmla="*/ 38 w 380"/>
                <a:gd name="T87" fmla="*/ 24 h 96"/>
                <a:gd name="T88" fmla="*/ 51 w 380"/>
                <a:gd name="T8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0" h="96">
                  <a:moveTo>
                    <a:pt x="51" y="59"/>
                  </a:moveTo>
                  <a:lnTo>
                    <a:pt x="0" y="59"/>
                  </a:lnTo>
                  <a:lnTo>
                    <a:pt x="0" y="83"/>
                  </a:lnTo>
                  <a:lnTo>
                    <a:pt x="13" y="83"/>
                  </a:lnTo>
                  <a:lnTo>
                    <a:pt x="13" y="96"/>
                  </a:lnTo>
                  <a:lnTo>
                    <a:pt x="38" y="96"/>
                  </a:lnTo>
                  <a:lnTo>
                    <a:pt x="38" y="83"/>
                  </a:lnTo>
                  <a:lnTo>
                    <a:pt x="51" y="83"/>
                  </a:lnTo>
                  <a:lnTo>
                    <a:pt x="51" y="59"/>
                  </a:lnTo>
                  <a:close/>
                  <a:moveTo>
                    <a:pt x="133" y="59"/>
                  </a:moveTo>
                  <a:lnTo>
                    <a:pt x="82" y="59"/>
                  </a:lnTo>
                  <a:lnTo>
                    <a:pt x="82" y="83"/>
                  </a:lnTo>
                  <a:lnTo>
                    <a:pt x="96" y="83"/>
                  </a:lnTo>
                  <a:lnTo>
                    <a:pt x="96" y="96"/>
                  </a:lnTo>
                  <a:lnTo>
                    <a:pt x="120" y="96"/>
                  </a:lnTo>
                  <a:lnTo>
                    <a:pt x="120" y="83"/>
                  </a:lnTo>
                  <a:lnTo>
                    <a:pt x="133" y="83"/>
                  </a:lnTo>
                  <a:lnTo>
                    <a:pt x="133" y="59"/>
                  </a:lnTo>
                  <a:close/>
                  <a:moveTo>
                    <a:pt x="216" y="59"/>
                  </a:moveTo>
                  <a:lnTo>
                    <a:pt x="164" y="59"/>
                  </a:lnTo>
                  <a:lnTo>
                    <a:pt x="164" y="83"/>
                  </a:lnTo>
                  <a:lnTo>
                    <a:pt x="178" y="83"/>
                  </a:lnTo>
                  <a:lnTo>
                    <a:pt x="178" y="96"/>
                  </a:lnTo>
                  <a:lnTo>
                    <a:pt x="202" y="96"/>
                  </a:lnTo>
                  <a:lnTo>
                    <a:pt x="202" y="83"/>
                  </a:lnTo>
                  <a:lnTo>
                    <a:pt x="216" y="83"/>
                  </a:lnTo>
                  <a:lnTo>
                    <a:pt x="216" y="59"/>
                  </a:lnTo>
                  <a:close/>
                  <a:moveTo>
                    <a:pt x="298" y="59"/>
                  </a:moveTo>
                  <a:lnTo>
                    <a:pt x="247" y="59"/>
                  </a:lnTo>
                  <a:lnTo>
                    <a:pt x="247" y="83"/>
                  </a:lnTo>
                  <a:lnTo>
                    <a:pt x="260" y="83"/>
                  </a:lnTo>
                  <a:lnTo>
                    <a:pt x="260" y="96"/>
                  </a:lnTo>
                  <a:lnTo>
                    <a:pt x="284" y="96"/>
                  </a:lnTo>
                  <a:lnTo>
                    <a:pt x="284" y="83"/>
                  </a:lnTo>
                  <a:lnTo>
                    <a:pt x="298" y="83"/>
                  </a:lnTo>
                  <a:lnTo>
                    <a:pt x="298" y="59"/>
                  </a:lnTo>
                  <a:close/>
                  <a:moveTo>
                    <a:pt x="380" y="59"/>
                  </a:moveTo>
                  <a:lnTo>
                    <a:pt x="329" y="59"/>
                  </a:lnTo>
                  <a:lnTo>
                    <a:pt x="329" y="83"/>
                  </a:lnTo>
                  <a:lnTo>
                    <a:pt x="342" y="83"/>
                  </a:lnTo>
                  <a:lnTo>
                    <a:pt x="342" y="96"/>
                  </a:lnTo>
                  <a:lnTo>
                    <a:pt x="366" y="96"/>
                  </a:lnTo>
                  <a:lnTo>
                    <a:pt x="366" y="83"/>
                  </a:lnTo>
                  <a:lnTo>
                    <a:pt x="380" y="83"/>
                  </a:lnTo>
                  <a:lnTo>
                    <a:pt x="380" y="59"/>
                  </a:lnTo>
                  <a:close/>
                  <a:moveTo>
                    <a:pt x="380" y="0"/>
                  </a:moveTo>
                  <a:lnTo>
                    <a:pt x="329" y="0"/>
                  </a:lnTo>
                  <a:lnTo>
                    <a:pt x="329" y="24"/>
                  </a:lnTo>
                  <a:lnTo>
                    <a:pt x="342" y="24"/>
                  </a:lnTo>
                  <a:lnTo>
                    <a:pt x="342" y="37"/>
                  </a:lnTo>
                  <a:lnTo>
                    <a:pt x="366" y="37"/>
                  </a:lnTo>
                  <a:lnTo>
                    <a:pt x="366" y="24"/>
                  </a:lnTo>
                  <a:lnTo>
                    <a:pt x="380" y="24"/>
                  </a:lnTo>
                  <a:lnTo>
                    <a:pt x="380" y="0"/>
                  </a:lnTo>
                  <a:close/>
                  <a:moveTo>
                    <a:pt x="298" y="0"/>
                  </a:moveTo>
                  <a:lnTo>
                    <a:pt x="247" y="0"/>
                  </a:lnTo>
                  <a:lnTo>
                    <a:pt x="247" y="24"/>
                  </a:lnTo>
                  <a:lnTo>
                    <a:pt x="260" y="24"/>
                  </a:lnTo>
                  <a:lnTo>
                    <a:pt x="260" y="37"/>
                  </a:lnTo>
                  <a:lnTo>
                    <a:pt x="284" y="37"/>
                  </a:lnTo>
                  <a:lnTo>
                    <a:pt x="284" y="24"/>
                  </a:lnTo>
                  <a:lnTo>
                    <a:pt x="298" y="24"/>
                  </a:lnTo>
                  <a:lnTo>
                    <a:pt x="298" y="0"/>
                  </a:lnTo>
                  <a:close/>
                  <a:moveTo>
                    <a:pt x="216" y="0"/>
                  </a:moveTo>
                  <a:lnTo>
                    <a:pt x="164" y="0"/>
                  </a:lnTo>
                  <a:lnTo>
                    <a:pt x="164" y="24"/>
                  </a:lnTo>
                  <a:lnTo>
                    <a:pt x="178" y="24"/>
                  </a:lnTo>
                  <a:lnTo>
                    <a:pt x="178" y="37"/>
                  </a:lnTo>
                  <a:lnTo>
                    <a:pt x="202" y="37"/>
                  </a:lnTo>
                  <a:lnTo>
                    <a:pt x="202" y="24"/>
                  </a:lnTo>
                  <a:lnTo>
                    <a:pt x="216" y="24"/>
                  </a:lnTo>
                  <a:lnTo>
                    <a:pt x="216" y="0"/>
                  </a:lnTo>
                  <a:close/>
                  <a:moveTo>
                    <a:pt x="133" y="0"/>
                  </a:moveTo>
                  <a:lnTo>
                    <a:pt x="82" y="0"/>
                  </a:lnTo>
                  <a:lnTo>
                    <a:pt x="82" y="24"/>
                  </a:lnTo>
                  <a:lnTo>
                    <a:pt x="96" y="24"/>
                  </a:lnTo>
                  <a:lnTo>
                    <a:pt x="96" y="37"/>
                  </a:lnTo>
                  <a:lnTo>
                    <a:pt x="120" y="37"/>
                  </a:lnTo>
                  <a:lnTo>
                    <a:pt x="120" y="24"/>
                  </a:lnTo>
                  <a:lnTo>
                    <a:pt x="133" y="24"/>
                  </a:lnTo>
                  <a:lnTo>
                    <a:pt x="133" y="0"/>
                  </a:lnTo>
                  <a:close/>
                  <a:moveTo>
                    <a:pt x="51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13" y="37"/>
                  </a:lnTo>
                  <a:lnTo>
                    <a:pt x="38" y="37"/>
                  </a:lnTo>
                  <a:lnTo>
                    <a:pt x="38" y="24"/>
                  </a:lnTo>
                  <a:lnTo>
                    <a:pt x="51" y="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5CCE326B-3577-4F44-B349-0326B0D69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352" y="2978151"/>
              <a:ext cx="165100" cy="125413"/>
            </a:xfrm>
            <a:custGeom>
              <a:avLst/>
              <a:gdLst>
                <a:gd name="T0" fmla="*/ 58 w 104"/>
                <a:gd name="T1" fmla="*/ 37 h 79"/>
                <a:gd name="T2" fmla="*/ 73 w 104"/>
                <a:gd name="T3" fmla="*/ 17 h 79"/>
                <a:gd name="T4" fmla="*/ 91 w 104"/>
                <a:gd name="T5" fmla="*/ 17 h 79"/>
                <a:gd name="T6" fmla="*/ 82 w 104"/>
                <a:gd name="T7" fmla="*/ 26 h 79"/>
                <a:gd name="T8" fmla="*/ 93 w 104"/>
                <a:gd name="T9" fmla="*/ 26 h 79"/>
                <a:gd name="T10" fmla="*/ 104 w 104"/>
                <a:gd name="T11" fmla="*/ 13 h 79"/>
                <a:gd name="T12" fmla="*/ 93 w 104"/>
                <a:gd name="T13" fmla="*/ 0 h 79"/>
                <a:gd name="T14" fmla="*/ 82 w 104"/>
                <a:gd name="T15" fmla="*/ 0 h 79"/>
                <a:gd name="T16" fmla="*/ 91 w 104"/>
                <a:gd name="T17" fmla="*/ 9 h 79"/>
                <a:gd name="T18" fmla="*/ 68 w 104"/>
                <a:gd name="T19" fmla="*/ 9 h 79"/>
                <a:gd name="T20" fmla="*/ 52 w 104"/>
                <a:gd name="T21" fmla="*/ 30 h 79"/>
                <a:gd name="T22" fmla="*/ 36 w 104"/>
                <a:gd name="T23" fmla="*/ 9 h 79"/>
                <a:gd name="T24" fmla="*/ 14 w 104"/>
                <a:gd name="T25" fmla="*/ 9 h 79"/>
                <a:gd name="T26" fmla="*/ 23 w 104"/>
                <a:gd name="T27" fmla="*/ 0 h 79"/>
                <a:gd name="T28" fmla="*/ 12 w 104"/>
                <a:gd name="T29" fmla="*/ 0 h 79"/>
                <a:gd name="T30" fmla="*/ 0 w 104"/>
                <a:gd name="T31" fmla="*/ 13 h 79"/>
                <a:gd name="T32" fmla="*/ 12 w 104"/>
                <a:gd name="T33" fmla="*/ 26 h 79"/>
                <a:gd name="T34" fmla="*/ 23 w 104"/>
                <a:gd name="T35" fmla="*/ 26 h 79"/>
                <a:gd name="T36" fmla="*/ 14 w 104"/>
                <a:gd name="T37" fmla="*/ 17 h 79"/>
                <a:gd name="T38" fmla="*/ 31 w 104"/>
                <a:gd name="T39" fmla="*/ 17 h 79"/>
                <a:gd name="T40" fmla="*/ 47 w 104"/>
                <a:gd name="T41" fmla="*/ 37 h 79"/>
                <a:gd name="T42" fmla="*/ 27 w 104"/>
                <a:gd name="T43" fmla="*/ 62 h 79"/>
                <a:gd name="T44" fmla="*/ 14 w 104"/>
                <a:gd name="T45" fmla="*/ 62 h 79"/>
                <a:gd name="T46" fmla="*/ 23 w 104"/>
                <a:gd name="T47" fmla="*/ 53 h 79"/>
                <a:gd name="T48" fmla="*/ 12 w 104"/>
                <a:gd name="T49" fmla="*/ 53 h 79"/>
                <a:gd name="T50" fmla="*/ 0 w 104"/>
                <a:gd name="T51" fmla="*/ 66 h 79"/>
                <a:gd name="T52" fmla="*/ 12 w 104"/>
                <a:gd name="T53" fmla="*/ 79 h 79"/>
                <a:gd name="T54" fmla="*/ 23 w 104"/>
                <a:gd name="T55" fmla="*/ 79 h 79"/>
                <a:gd name="T56" fmla="*/ 14 w 104"/>
                <a:gd name="T57" fmla="*/ 70 h 79"/>
                <a:gd name="T58" fmla="*/ 32 w 104"/>
                <a:gd name="T59" fmla="*/ 70 h 79"/>
                <a:gd name="T60" fmla="*/ 52 w 104"/>
                <a:gd name="T61" fmla="*/ 44 h 79"/>
                <a:gd name="T62" fmla="*/ 72 w 104"/>
                <a:gd name="T63" fmla="*/ 70 h 79"/>
                <a:gd name="T64" fmla="*/ 91 w 104"/>
                <a:gd name="T65" fmla="*/ 70 h 79"/>
                <a:gd name="T66" fmla="*/ 82 w 104"/>
                <a:gd name="T67" fmla="*/ 79 h 79"/>
                <a:gd name="T68" fmla="*/ 93 w 104"/>
                <a:gd name="T69" fmla="*/ 79 h 79"/>
                <a:gd name="T70" fmla="*/ 104 w 104"/>
                <a:gd name="T71" fmla="*/ 66 h 79"/>
                <a:gd name="T72" fmla="*/ 93 w 104"/>
                <a:gd name="T73" fmla="*/ 53 h 79"/>
                <a:gd name="T74" fmla="*/ 82 w 104"/>
                <a:gd name="T75" fmla="*/ 53 h 79"/>
                <a:gd name="T76" fmla="*/ 91 w 104"/>
                <a:gd name="T77" fmla="*/ 62 h 79"/>
                <a:gd name="T78" fmla="*/ 78 w 104"/>
                <a:gd name="T79" fmla="*/ 62 h 79"/>
                <a:gd name="T80" fmla="*/ 58 w 104"/>
                <a:gd name="T81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79">
                  <a:moveTo>
                    <a:pt x="58" y="37"/>
                  </a:moveTo>
                  <a:lnTo>
                    <a:pt x="73" y="17"/>
                  </a:lnTo>
                  <a:lnTo>
                    <a:pt x="91" y="17"/>
                  </a:lnTo>
                  <a:lnTo>
                    <a:pt x="82" y="26"/>
                  </a:lnTo>
                  <a:lnTo>
                    <a:pt x="93" y="26"/>
                  </a:lnTo>
                  <a:lnTo>
                    <a:pt x="104" y="13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91" y="9"/>
                  </a:lnTo>
                  <a:lnTo>
                    <a:pt x="68" y="9"/>
                  </a:lnTo>
                  <a:lnTo>
                    <a:pt x="52" y="30"/>
                  </a:lnTo>
                  <a:lnTo>
                    <a:pt x="36" y="9"/>
                  </a:lnTo>
                  <a:lnTo>
                    <a:pt x="14" y="9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12" y="26"/>
                  </a:lnTo>
                  <a:lnTo>
                    <a:pt x="23" y="26"/>
                  </a:lnTo>
                  <a:lnTo>
                    <a:pt x="14" y="17"/>
                  </a:lnTo>
                  <a:lnTo>
                    <a:pt x="31" y="17"/>
                  </a:lnTo>
                  <a:lnTo>
                    <a:pt x="47" y="37"/>
                  </a:lnTo>
                  <a:lnTo>
                    <a:pt x="27" y="62"/>
                  </a:lnTo>
                  <a:lnTo>
                    <a:pt x="14" y="6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0" y="66"/>
                  </a:lnTo>
                  <a:lnTo>
                    <a:pt x="12" y="79"/>
                  </a:lnTo>
                  <a:lnTo>
                    <a:pt x="23" y="79"/>
                  </a:lnTo>
                  <a:lnTo>
                    <a:pt x="14" y="70"/>
                  </a:lnTo>
                  <a:lnTo>
                    <a:pt x="32" y="70"/>
                  </a:lnTo>
                  <a:lnTo>
                    <a:pt x="52" y="44"/>
                  </a:lnTo>
                  <a:lnTo>
                    <a:pt x="72" y="70"/>
                  </a:lnTo>
                  <a:lnTo>
                    <a:pt x="91" y="70"/>
                  </a:lnTo>
                  <a:lnTo>
                    <a:pt x="82" y="79"/>
                  </a:lnTo>
                  <a:lnTo>
                    <a:pt x="93" y="79"/>
                  </a:lnTo>
                  <a:lnTo>
                    <a:pt x="104" y="66"/>
                  </a:lnTo>
                  <a:lnTo>
                    <a:pt x="93" y="53"/>
                  </a:lnTo>
                  <a:lnTo>
                    <a:pt x="82" y="53"/>
                  </a:lnTo>
                  <a:lnTo>
                    <a:pt x="91" y="62"/>
                  </a:lnTo>
                  <a:lnTo>
                    <a:pt x="78" y="62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E1D9164-6E7E-444E-87A6-D74F453B70DC}"/>
              </a:ext>
            </a:extLst>
          </p:cNvPr>
          <p:cNvGrpSpPr/>
          <p:nvPr/>
        </p:nvGrpSpPr>
        <p:grpSpPr>
          <a:xfrm>
            <a:off x="3542455" y="3510540"/>
            <a:ext cx="1034870" cy="442804"/>
            <a:chOff x="9261477" y="2887664"/>
            <a:chExt cx="1152525" cy="373063"/>
          </a:xfrm>
        </p:grpSpPr>
        <p:sp>
          <p:nvSpPr>
            <p:cNvPr id="185" name="Freeform 106">
              <a:extLst>
                <a:ext uri="{FF2B5EF4-FFF2-40B4-BE49-F238E27FC236}">
                  <a16:creationId xmlns:a16="http://schemas.microsoft.com/office/drawing/2014/main" id="{5BFDEADB-DB99-4EC0-AA85-45D0E47B8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6564" y="3214689"/>
              <a:ext cx="1022350" cy="46038"/>
            </a:xfrm>
            <a:custGeom>
              <a:avLst/>
              <a:gdLst>
                <a:gd name="T0" fmla="*/ 629 w 644"/>
                <a:gd name="T1" fmla="*/ 29 h 29"/>
                <a:gd name="T2" fmla="*/ 644 w 644"/>
                <a:gd name="T3" fmla="*/ 0 h 29"/>
                <a:gd name="T4" fmla="*/ 0 w 644"/>
                <a:gd name="T5" fmla="*/ 0 h 29"/>
                <a:gd name="T6" fmla="*/ 14 w 644"/>
                <a:gd name="T7" fmla="*/ 29 h 29"/>
                <a:gd name="T8" fmla="*/ 629 w 64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4" h="29">
                  <a:moveTo>
                    <a:pt x="629" y="29"/>
                  </a:moveTo>
                  <a:lnTo>
                    <a:pt x="644" y="0"/>
                  </a:lnTo>
                  <a:lnTo>
                    <a:pt x="0" y="0"/>
                  </a:lnTo>
                  <a:lnTo>
                    <a:pt x="14" y="29"/>
                  </a:lnTo>
                  <a:lnTo>
                    <a:pt x="629" y="2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86" name="Rectangle 107">
              <a:extLst>
                <a:ext uri="{FF2B5EF4-FFF2-40B4-BE49-F238E27FC236}">
                  <a16:creationId xmlns:a16="http://schemas.microsoft.com/office/drawing/2014/main" id="{1FCA9E8B-7937-40BE-A3AE-ECC60914C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1477" y="2887664"/>
              <a:ext cx="1152525" cy="304800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87" name="Rectangle 109">
              <a:extLst>
                <a:ext uri="{FF2B5EF4-FFF2-40B4-BE49-F238E27FC236}">
                  <a16:creationId xmlns:a16="http://schemas.microsoft.com/office/drawing/2014/main" id="{CC28B518-4EB8-4723-8CF5-3551DAF9D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0477" y="2947989"/>
              <a:ext cx="198438" cy="187325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88" name="Freeform 110">
              <a:extLst>
                <a:ext uri="{FF2B5EF4-FFF2-40B4-BE49-F238E27FC236}">
                  <a16:creationId xmlns:a16="http://schemas.microsoft.com/office/drawing/2014/main" id="{EE4A8B37-194F-49E5-AF1C-6F2740916F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1964" y="2963864"/>
              <a:ext cx="603250" cy="152400"/>
            </a:xfrm>
            <a:custGeom>
              <a:avLst/>
              <a:gdLst>
                <a:gd name="T0" fmla="*/ 0 w 380"/>
                <a:gd name="T1" fmla="*/ 59 h 96"/>
                <a:gd name="T2" fmla="*/ 13 w 380"/>
                <a:gd name="T3" fmla="*/ 83 h 96"/>
                <a:gd name="T4" fmla="*/ 38 w 380"/>
                <a:gd name="T5" fmla="*/ 96 h 96"/>
                <a:gd name="T6" fmla="*/ 51 w 380"/>
                <a:gd name="T7" fmla="*/ 83 h 96"/>
                <a:gd name="T8" fmla="*/ 133 w 380"/>
                <a:gd name="T9" fmla="*/ 59 h 96"/>
                <a:gd name="T10" fmla="*/ 82 w 380"/>
                <a:gd name="T11" fmla="*/ 83 h 96"/>
                <a:gd name="T12" fmla="*/ 96 w 380"/>
                <a:gd name="T13" fmla="*/ 96 h 96"/>
                <a:gd name="T14" fmla="*/ 120 w 380"/>
                <a:gd name="T15" fmla="*/ 83 h 96"/>
                <a:gd name="T16" fmla="*/ 133 w 380"/>
                <a:gd name="T17" fmla="*/ 59 h 96"/>
                <a:gd name="T18" fmla="*/ 164 w 380"/>
                <a:gd name="T19" fmla="*/ 59 h 96"/>
                <a:gd name="T20" fmla="*/ 178 w 380"/>
                <a:gd name="T21" fmla="*/ 83 h 96"/>
                <a:gd name="T22" fmla="*/ 202 w 380"/>
                <a:gd name="T23" fmla="*/ 96 h 96"/>
                <a:gd name="T24" fmla="*/ 216 w 380"/>
                <a:gd name="T25" fmla="*/ 83 h 96"/>
                <a:gd name="T26" fmla="*/ 298 w 380"/>
                <a:gd name="T27" fmla="*/ 59 h 96"/>
                <a:gd name="T28" fmla="*/ 247 w 380"/>
                <a:gd name="T29" fmla="*/ 83 h 96"/>
                <a:gd name="T30" fmla="*/ 260 w 380"/>
                <a:gd name="T31" fmla="*/ 96 h 96"/>
                <a:gd name="T32" fmla="*/ 284 w 380"/>
                <a:gd name="T33" fmla="*/ 83 h 96"/>
                <a:gd name="T34" fmla="*/ 298 w 380"/>
                <a:gd name="T35" fmla="*/ 59 h 96"/>
                <a:gd name="T36" fmla="*/ 329 w 380"/>
                <a:gd name="T37" fmla="*/ 59 h 96"/>
                <a:gd name="T38" fmla="*/ 342 w 380"/>
                <a:gd name="T39" fmla="*/ 83 h 96"/>
                <a:gd name="T40" fmla="*/ 366 w 380"/>
                <a:gd name="T41" fmla="*/ 96 h 96"/>
                <a:gd name="T42" fmla="*/ 380 w 380"/>
                <a:gd name="T43" fmla="*/ 83 h 96"/>
                <a:gd name="T44" fmla="*/ 380 w 380"/>
                <a:gd name="T45" fmla="*/ 0 h 96"/>
                <a:gd name="T46" fmla="*/ 329 w 380"/>
                <a:gd name="T47" fmla="*/ 24 h 96"/>
                <a:gd name="T48" fmla="*/ 342 w 380"/>
                <a:gd name="T49" fmla="*/ 37 h 96"/>
                <a:gd name="T50" fmla="*/ 366 w 380"/>
                <a:gd name="T51" fmla="*/ 24 h 96"/>
                <a:gd name="T52" fmla="*/ 380 w 380"/>
                <a:gd name="T53" fmla="*/ 0 h 96"/>
                <a:gd name="T54" fmla="*/ 247 w 380"/>
                <a:gd name="T55" fmla="*/ 0 h 96"/>
                <a:gd name="T56" fmla="*/ 260 w 380"/>
                <a:gd name="T57" fmla="*/ 24 h 96"/>
                <a:gd name="T58" fmla="*/ 284 w 380"/>
                <a:gd name="T59" fmla="*/ 37 h 96"/>
                <a:gd name="T60" fmla="*/ 298 w 380"/>
                <a:gd name="T61" fmla="*/ 24 h 96"/>
                <a:gd name="T62" fmla="*/ 216 w 380"/>
                <a:gd name="T63" fmla="*/ 0 h 96"/>
                <a:gd name="T64" fmla="*/ 164 w 380"/>
                <a:gd name="T65" fmla="*/ 24 h 96"/>
                <a:gd name="T66" fmla="*/ 178 w 380"/>
                <a:gd name="T67" fmla="*/ 37 h 96"/>
                <a:gd name="T68" fmla="*/ 202 w 380"/>
                <a:gd name="T69" fmla="*/ 24 h 96"/>
                <a:gd name="T70" fmla="*/ 216 w 380"/>
                <a:gd name="T71" fmla="*/ 0 h 96"/>
                <a:gd name="T72" fmla="*/ 82 w 380"/>
                <a:gd name="T73" fmla="*/ 0 h 96"/>
                <a:gd name="T74" fmla="*/ 96 w 380"/>
                <a:gd name="T75" fmla="*/ 24 h 96"/>
                <a:gd name="T76" fmla="*/ 120 w 380"/>
                <a:gd name="T77" fmla="*/ 37 h 96"/>
                <a:gd name="T78" fmla="*/ 133 w 380"/>
                <a:gd name="T79" fmla="*/ 24 h 96"/>
                <a:gd name="T80" fmla="*/ 51 w 380"/>
                <a:gd name="T81" fmla="*/ 0 h 96"/>
                <a:gd name="T82" fmla="*/ 0 w 380"/>
                <a:gd name="T83" fmla="*/ 24 h 96"/>
                <a:gd name="T84" fmla="*/ 13 w 380"/>
                <a:gd name="T85" fmla="*/ 37 h 96"/>
                <a:gd name="T86" fmla="*/ 38 w 380"/>
                <a:gd name="T87" fmla="*/ 24 h 96"/>
                <a:gd name="T88" fmla="*/ 51 w 380"/>
                <a:gd name="T8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0" h="96">
                  <a:moveTo>
                    <a:pt x="51" y="59"/>
                  </a:moveTo>
                  <a:lnTo>
                    <a:pt x="0" y="59"/>
                  </a:lnTo>
                  <a:lnTo>
                    <a:pt x="0" y="83"/>
                  </a:lnTo>
                  <a:lnTo>
                    <a:pt x="13" y="83"/>
                  </a:lnTo>
                  <a:lnTo>
                    <a:pt x="13" y="96"/>
                  </a:lnTo>
                  <a:lnTo>
                    <a:pt x="38" y="96"/>
                  </a:lnTo>
                  <a:lnTo>
                    <a:pt x="38" y="83"/>
                  </a:lnTo>
                  <a:lnTo>
                    <a:pt x="51" y="83"/>
                  </a:lnTo>
                  <a:lnTo>
                    <a:pt x="51" y="59"/>
                  </a:lnTo>
                  <a:close/>
                  <a:moveTo>
                    <a:pt x="133" y="59"/>
                  </a:moveTo>
                  <a:lnTo>
                    <a:pt x="82" y="59"/>
                  </a:lnTo>
                  <a:lnTo>
                    <a:pt x="82" y="83"/>
                  </a:lnTo>
                  <a:lnTo>
                    <a:pt x="96" y="83"/>
                  </a:lnTo>
                  <a:lnTo>
                    <a:pt x="96" y="96"/>
                  </a:lnTo>
                  <a:lnTo>
                    <a:pt x="120" y="96"/>
                  </a:lnTo>
                  <a:lnTo>
                    <a:pt x="120" y="83"/>
                  </a:lnTo>
                  <a:lnTo>
                    <a:pt x="133" y="83"/>
                  </a:lnTo>
                  <a:lnTo>
                    <a:pt x="133" y="59"/>
                  </a:lnTo>
                  <a:close/>
                  <a:moveTo>
                    <a:pt x="216" y="59"/>
                  </a:moveTo>
                  <a:lnTo>
                    <a:pt x="164" y="59"/>
                  </a:lnTo>
                  <a:lnTo>
                    <a:pt x="164" y="83"/>
                  </a:lnTo>
                  <a:lnTo>
                    <a:pt x="178" y="83"/>
                  </a:lnTo>
                  <a:lnTo>
                    <a:pt x="178" y="96"/>
                  </a:lnTo>
                  <a:lnTo>
                    <a:pt x="202" y="96"/>
                  </a:lnTo>
                  <a:lnTo>
                    <a:pt x="202" y="83"/>
                  </a:lnTo>
                  <a:lnTo>
                    <a:pt x="216" y="83"/>
                  </a:lnTo>
                  <a:lnTo>
                    <a:pt x="216" y="59"/>
                  </a:lnTo>
                  <a:close/>
                  <a:moveTo>
                    <a:pt x="298" y="59"/>
                  </a:moveTo>
                  <a:lnTo>
                    <a:pt x="247" y="59"/>
                  </a:lnTo>
                  <a:lnTo>
                    <a:pt x="247" y="83"/>
                  </a:lnTo>
                  <a:lnTo>
                    <a:pt x="260" y="83"/>
                  </a:lnTo>
                  <a:lnTo>
                    <a:pt x="260" y="96"/>
                  </a:lnTo>
                  <a:lnTo>
                    <a:pt x="284" y="96"/>
                  </a:lnTo>
                  <a:lnTo>
                    <a:pt x="284" y="83"/>
                  </a:lnTo>
                  <a:lnTo>
                    <a:pt x="298" y="83"/>
                  </a:lnTo>
                  <a:lnTo>
                    <a:pt x="298" y="59"/>
                  </a:lnTo>
                  <a:close/>
                  <a:moveTo>
                    <a:pt x="380" y="59"/>
                  </a:moveTo>
                  <a:lnTo>
                    <a:pt x="329" y="59"/>
                  </a:lnTo>
                  <a:lnTo>
                    <a:pt x="329" y="83"/>
                  </a:lnTo>
                  <a:lnTo>
                    <a:pt x="342" y="83"/>
                  </a:lnTo>
                  <a:lnTo>
                    <a:pt x="342" y="96"/>
                  </a:lnTo>
                  <a:lnTo>
                    <a:pt x="366" y="96"/>
                  </a:lnTo>
                  <a:lnTo>
                    <a:pt x="366" y="83"/>
                  </a:lnTo>
                  <a:lnTo>
                    <a:pt x="380" y="83"/>
                  </a:lnTo>
                  <a:lnTo>
                    <a:pt x="380" y="59"/>
                  </a:lnTo>
                  <a:close/>
                  <a:moveTo>
                    <a:pt x="380" y="0"/>
                  </a:moveTo>
                  <a:lnTo>
                    <a:pt x="329" y="0"/>
                  </a:lnTo>
                  <a:lnTo>
                    <a:pt x="329" y="24"/>
                  </a:lnTo>
                  <a:lnTo>
                    <a:pt x="342" y="24"/>
                  </a:lnTo>
                  <a:lnTo>
                    <a:pt x="342" y="37"/>
                  </a:lnTo>
                  <a:lnTo>
                    <a:pt x="366" y="37"/>
                  </a:lnTo>
                  <a:lnTo>
                    <a:pt x="366" y="24"/>
                  </a:lnTo>
                  <a:lnTo>
                    <a:pt x="380" y="24"/>
                  </a:lnTo>
                  <a:lnTo>
                    <a:pt x="380" y="0"/>
                  </a:lnTo>
                  <a:close/>
                  <a:moveTo>
                    <a:pt x="298" y="0"/>
                  </a:moveTo>
                  <a:lnTo>
                    <a:pt x="247" y="0"/>
                  </a:lnTo>
                  <a:lnTo>
                    <a:pt x="247" y="24"/>
                  </a:lnTo>
                  <a:lnTo>
                    <a:pt x="260" y="24"/>
                  </a:lnTo>
                  <a:lnTo>
                    <a:pt x="260" y="37"/>
                  </a:lnTo>
                  <a:lnTo>
                    <a:pt x="284" y="37"/>
                  </a:lnTo>
                  <a:lnTo>
                    <a:pt x="284" y="24"/>
                  </a:lnTo>
                  <a:lnTo>
                    <a:pt x="298" y="24"/>
                  </a:lnTo>
                  <a:lnTo>
                    <a:pt x="298" y="0"/>
                  </a:lnTo>
                  <a:close/>
                  <a:moveTo>
                    <a:pt x="216" y="0"/>
                  </a:moveTo>
                  <a:lnTo>
                    <a:pt x="164" y="0"/>
                  </a:lnTo>
                  <a:lnTo>
                    <a:pt x="164" y="24"/>
                  </a:lnTo>
                  <a:lnTo>
                    <a:pt x="178" y="24"/>
                  </a:lnTo>
                  <a:lnTo>
                    <a:pt x="178" y="37"/>
                  </a:lnTo>
                  <a:lnTo>
                    <a:pt x="202" y="37"/>
                  </a:lnTo>
                  <a:lnTo>
                    <a:pt x="202" y="24"/>
                  </a:lnTo>
                  <a:lnTo>
                    <a:pt x="216" y="24"/>
                  </a:lnTo>
                  <a:lnTo>
                    <a:pt x="216" y="0"/>
                  </a:lnTo>
                  <a:close/>
                  <a:moveTo>
                    <a:pt x="133" y="0"/>
                  </a:moveTo>
                  <a:lnTo>
                    <a:pt x="82" y="0"/>
                  </a:lnTo>
                  <a:lnTo>
                    <a:pt x="82" y="24"/>
                  </a:lnTo>
                  <a:lnTo>
                    <a:pt x="96" y="24"/>
                  </a:lnTo>
                  <a:lnTo>
                    <a:pt x="96" y="37"/>
                  </a:lnTo>
                  <a:lnTo>
                    <a:pt x="120" y="37"/>
                  </a:lnTo>
                  <a:lnTo>
                    <a:pt x="120" y="24"/>
                  </a:lnTo>
                  <a:lnTo>
                    <a:pt x="133" y="24"/>
                  </a:lnTo>
                  <a:lnTo>
                    <a:pt x="133" y="0"/>
                  </a:lnTo>
                  <a:close/>
                  <a:moveTo>
                    <a:pt x="51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13" y="37"/>
                  </a:lnTo>
                  <a:lnTo>
                    <a:pt x="38" y="37"/>
                  </a:lnTo>
                  <a:lnTo>
                    <a:pt x="38" y="24"/>
                  </a:lnTo>
                  <a:lnTo>
                    <a:pt x="51" y="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89" name="Freeform 111">
              <a:extLst>
                <a:ext uri="{FF2B5EF4-FFF2-40B4-BE49-F238E27FC236}">
                  <a16:creationId xmlns:a16="http://schemas.microsoft.com/office/drawing/2014/main" id="{D203E8E7-2A0A-4D5D-A7AB-42482F7AC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352" y="2978151"/>
              <a:ext cx="165100" cy="125413"/>
            </a:xfrm>
            <a:custGeom>
              <a:avLst/>
              <a:gdLst>
                <a:gd name="T0" fmla="*/ 58 w 104"/>
                <a:gd name="T1" fmla="*/ 37 h 79"/>
                <a:gd name="T2" fmla="*/ 73 w 104"/>
                <a:gd name="T3" fmla="*/ 17 h 79"/>
                <a:gd name="T4" fmla="*/ 91 w 104"/>
                <a:gd name="T5" fmla="*/ 17 h 79"/>
                <a:gd name="T6" fmla="*/ 82 w 104"/>
                <a:gd name="T7" fmla="*/ 26 h 79"/>
                <a:gd name="T8" fmla="*/ 93 w 104"/>
                <a:gd name="T9" fmla="*/ 26 h 79"/>
                <a:gd name="T10" fmla="*/ 104 w 104"/>
                <a:gd name="T11" fmla="*/ 13 h 79"/>
                <a:gd name="T12" fmla="*/ 93 w 104"/>
                <a:gd name="T13" fmla="*/ 0 h 79"/>
                <a:gd name="T14" fmla="*/ 82 w 104"/>
                <a:gd name="T15" fmla="*/ 0 h 79"/>
                <a:gd name="T16" fmla="*/ 91 w 104"/>
                <a:gd name="T17" fmla="*/ 9 h 79"/>
                <a:gd name="T18" fmla="*/ 68 w 104"/>
                <a:gd name="T19" fmla="*/ 9 h 79"/>
                <a:gd name="T20" fmla="*/ 52 w 104"/>
                <a:gd name="T21" fmla="*/ 30 h 79"/>
                <a:gd name="T22" fmla="*/ 36 w 104"/>
                <a:gd name="T23" fmla="*/ 9 h 79"/>
                <a:gd name="T24" fmla="*/ 14 w 104"/>
                <a:gd name="T25" fmla="*/ 9 h 79"/>
                <a:gd name="T26" fmla="*/ 23 w 104"/>
                <a:gd name="T27" fmla="*/ 0 h 79"/>
                <a:gd name="T28" fmla="*/ 12 w 104"/>
                <a:gd name="T29" fmla="*/ 0 h 79"/>
                <a:gd name="T30" fmla="*/ 0 w 104"/>
                <a:gd name="T31" fmla="*/ 13 h 79"/>
                <a:gd name="T32" fmla="*/ 12 w 104"/>
                <a:gd name="T33" fmla="*/ 26 h 79"/>
                <a:gd name="T34" fmla="*/ 23 w 104"/>
                <a:gd name="T35" fmla="*/ 26 h 79"/>
                <a:gd name="T36" fmla="*/ 14 w 104"/>
                <a:gd name="T37" fmla="*/ 17 h 79"/>
                <a:gd name="T38" fmla="*/ 31 w 104"/>
                <a:gd name="T39" fmla="*/ 17 h 79"/>
                <a:gd name="T40" fmla="*/ 47 w 104"/>
                <a:gd name="T41" fmla="*/ 37 h 79"/>
                <a:gd name="T42" fmla="*/ 27 w 104"/>
                <a:gd name="T43" fmla="*/ 62 h 79"/>
                <a:gd name="T44" fmla="*/ 14 w 104"/>
                <a:gd name="T45" fmla="*/ 62 h 79"/>
                <a:gd name="T46" fmla="*/ 23 w 104"/>
                <a:gd name="T47" fmla="*/ 53 h 79"/>
                <a:gd name="T48" fmla="*/ 12 w 104"/>
                <a:gd name="T49" fmla="*/ 53 h 79"/>
                <a:gd name="T50" fmla="*/ 0 w 104"/>
                <a:gd name="T51" fmla="*/ 66 h 79"/>
                <a:gd name="T52" fmla="*/ 12 w 104"/>
                <a:gd name="T53" fmla="*/ 79 h 79"/>
                <a:gd name="T54" fmla="*/ 23 w 104"/>
                <a:gd name="T55" fmla="*/ 79 h 79"/>
                <a:gd name="T56" fmla="*/ 14 w 104"/>
                <a:gd name="T57" fmla="*/ 70 h 79"/>
                <a:gd name="T58" fmla="*/ 32 w 104"/>
                <a:gd name="T59" fmla="*/ 70 h 79"/>
                <a:gd name="T60" fmla="*/ 52 w 104"/>
                <a:gd name="T61" fmla="*/ 44 h 79"/>
                <a:gd name="T62" fmla="*/ 72 w 104"/>
                <a:gd name="T63" fmla="*/ 70 h 79"/>
                <a:gd name="T64" fmla="*/ 91 w 104"/>
                <a:gd name="T65" fmla="*/ 70 h 79"/>
                <a:gd name="T66" fmla="*/ 82 w 104"/>
                <a:gd name="T67" fmla="*/ 79 h 79"/>
                <a:gd name="T68" fmla="*/ 93 w 104"/>
                <a:gd name="T69" fmla="*/ 79 h 79"/>
                <a:gd name="T70" fmla="*/ 104 w 104"/>
                <a:gd name="T71" fmla="*/ 66 h 79"/>
                <a:gd name="T72" fmla="*/ 93 w 104"/>
                <a:gd name="T73" fmla="*/ 53 h 79"/>
                <a:gd name="T74" fmla="*/ 82 w 104"/>
                <a:gd name="T75" fmla="*/ 53 h 79"/>
                <a:gd name="T76" fmla="*/ 91 w 104"/>
                <a:gd name="T77" fmla="*/ 62 h 79"/>
                <a:gd name="T78" fmla="*/ 78 w 104"/>
                <a:gd name="T79" fmla="*/ 62 h 79"/>
                <a:gd name="T80" fmla="*/ 58 w 104"/>
                <a:gd name="T81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79">
                  <a:moveTo>
                    <a:pt x="58" y="37"/>
                  </a:moveTo>
                  <a:lnTo>
                    <a:pt x="73" y="17"/>
                  </a:lnTo>
                  <a:lnTo>
                    <a:pt x="91" y="17"/>
                  </a:lnTo>
                  <a:lnTo>
                    <a:pt x="82" y="26"/>
                  </a:lnTo>
                  <a:lnTo>
                    <a:pt x="93" y="26"/>
                  </a:lnTo>
                  <a:lnTo>
                    <a:pt x="104" y="13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91" y="9"/>
                  </a:lnTo>
                  <a:lnTo>
                    <a:pt x="68" y="9"/>
                  </a:lnTo>
                  <a:lnTo>
                    <a:pt x="52" y="30"/>
                  </a:lnTo>
                  <a:lnTo>
                    <a:pt x="36" y="9"/>
                  </a:lnTo>
                  <a:lnTo>
                    <a:pt x="14" y="9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12" y="26"/>
                  </a:lnTo>
                  <a:lnTo>
                    <a:pt x="23" y="26"/>
                  </a:lnTo>
                  <a:lnTo>
                    <a:pt x="14" y="17"/>
                  </a:lnTo>
                  <a:lnTo>
                    <a:pt x="31" y="17"/>
                  </a:lnTo>
                  <a:lnTo>
                    <a:pt x="47" y="37"/>
                  </a:lnTo>
                  <a:lnTo>
                    <a:pt x="27" y="62"/>
                  </a:lnTo>
                  <a:lnTo>
                    <a:pt x="14" y="6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0" y="66"/>
                  </a:lnTo>
                  <a:lnTo>
                    <a:pt x="12" y="79"/>
                  </a:lnTo>
                  <a:lnTo>
                    <a:pt x="23" y="79"/>
                  </a:lnTo>
                  <a:lnTo>
                    <a:pt x="14" y="70"/>
                  </a:lnTo>
                  <a:lnTo>
                    <a:pt x="32" y="70"/>
                  </a:lnTo>
                  <a:lnTo>
                    <a:pt x="52" y="44"/>
                  </a:lnTo>
                  <a:lnTo>
                    <a:pt x="72" y="70"/>
                  </a:lnTo>
                  <a:lnTo>
                    <a:pt x="91" y="70"/>
                  </a:lnTo>
                  <a:lnTo>
                    <a:pt x="82" y="79"/>
                  </a:lnTo>
                  <a:lnTo>
                    <a:pt x="93" y="79"/>
                  </a:lnTo>
                  <a:lnTo>
                    <a:pt x="104" y="66"/>
                  </a:lnTo>
                  <a:lnTo>
                    <a:pt x="93" y="53"/>
                  </a:lnTo>
                  <a:lnTo>
                    <a:pt x="82" y="53"/>
                  </a:lnTo>
                  <a:lnTo>
                    <a:pt x="91" y="62"/>
                  </a:lnTo>
                  <a:lnTo>
                    <a:pt x="78" y="62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BB25A05-157E-4A2C-9926-C71313B50C9E}"/>
              </a:ext>
            </a:extLst>
          </p:cNvPr>
          <p:cNvGrpSpPr/>
          <p:nvPr/>
        </p:nvGrpSpPr>
        <p:grpSpPr>
          <a:xfrm>
            <a:off x="5312734" y="3510540"/>
            <a:ext cx="1034870" cy="442804"/>
            <a:chOff x="9261477" y="2887664"/>
            <a:chExt cx="1152525" cy="373063"/>
          </a:xfrm>
        </p:grpSpPr>
        <p:sp>
          <p:nvSpPr>
            <p:cNvPr id="191" name="Freeform 106">
              <a:extLst>
                <a:ext uri="{FF2B5EF4-FFF2-40B4-BE49-F238E27FC236}">
                  <a16:creationId xmlns:a16="http://schemas.microsoft.com/office/drawing/2014/main" id="{74B474D2-66F0-4F6A-8078-7FF982D34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6564" y="3214689"/>
              <a:ext cx="1022350" cy="46038"/>
            </a:xfrm>
            <a:custGeom>
              <a:avLst/>
              <a:gdLst>
                <a:gd name="T0" fmla="*/ 629 w 644"/>
                <a:gd name="T1" fmla="*/ 29 h 29"/>
                <a:gd name="T2" fmla="*/ 644 w 644"/>
                <a:gd name="T3" fmla="*/ 0 h 29"/>
                <a:gd name="T4" fmla="*/ 0 w 644"/>
                <a:gd name="T5" fmla="*/ 0 h 29"/>
                <a:gd name="T6" fmla="*/ 14 w 644"/>
                <a:gd name="T7" fmla="*/ 29 h 29"/>
                <a:gd name="T8" fmla="*/ 629 w 64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4" h="29">
                  <a:moveTo>
                    <a:pt x="629" y="29"/>
                  </a:moveTo>
                  <a:lnTo>
                    <a:pt x="644" y="0"/>
                  </a:lnTo>
                  <a:lnTo>
                    <a:pt x="0" y="0"/>
                  </a:lnTo>
                  <a:lnTo>
                    <a:pt x="14" y="29"/>
                  </a:lnTo>
                  <a:lnTo>
                    <a:pt x="629" y="2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92" name="Rectangle 107">
              <a:extLst>
                <a:ext uri="{FF2B5EF4-FFF2-40B4-BE49-F238E27FC236}">
                  <a16:creationId xmlns:a16="http://schemas.microsoft.com/office/drawing/2014/main" id="{09E17666-B560-401C-B6F3-B293EC67D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1477" y="2887664"/>
              <a:ext cx="1152525" cy="304800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93" name="Rectangle 109">
              <a:extLst>
                <a:ext uri="{FF2B5EF4-FFF2-40B4-BE49-F238E27FC236}">
                  <a16:creationId xmlns:a16="http://schemas.microsoft.com/office/drawing/2014/main" id="{F9D5BF4B-72C3-479B-BC87-6E8D168DE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0477" y="2947989"/>
              <a:ext cx="198438" cy="187325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94" name="Freeform 110">
              <a:extLst>
                <a:ext uri="{FF2B5EF4-FFF2-40B4-BE49-F238E27FC236}">
                  <a16:creationId xmlns:a16="http://schemas.microsoft.com/office/drawing/2014/main" id="{D3B1068F-C901-4211-A979-2A4A053623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1964" y="2963864"/>
              <a:ext cx="603250" cy="152400"/>
            </a:xfrm>
            <a:custGeom>
              <a:avLst/>
              <a:gdLst>
                <a:gd name="T0" fmla="*/ 0 w 380"/>
                <a:gd name="T1" fmla="*/ 59 h 96"/>
                <a:gd name="T2" fmla="*/ 13 w 380"/>
                <a:gd name="T3" fmla="*/ 83 h 96"/>
                <a:gd name="T4" fmla="*/ 38 w 380"/>
                <a:gd name="T5" fmla="*/ 96 h 96"/>
                <a:gd name="T6" fmla="*/ 51 w 380"/>
                <a:gd name="T7" fmla="*/ 83 h 96"/>
                <a:gd name="T8" fmla="*/ 133 w 380"/>
                <a:gd name="T9" fmla="*/ 59 h 96"/>
                <a:gd name="T10" fmla="*/ 82 w 380"/>
                <a:gd name="T11" fmla="*/ 83 h 96"/>
                <a:gd name="T12" fmla="*/ 96 w 380"/>
                <a:gd name="T13" fmla="*/ 96 h 96"/>
                <a:gd name="T14" fmla="*/ 120 w 380"/>
                <a:gd name="T15" fmla="*/ 83 h 96"/>
                <a:gd name="T16" fmla="*/ 133 w 380"/>
                <a:gd name="T17" fmla="*/ 59 h 96"/>
                <a:gd name="T18" fmla="*/ 164 w 380"/>
                <a:gd name="T19" fmla="*/ 59 h 96"/>
                <a:gd name="T20" fmla="*/ 178 w 380"/>
                <a:gd name="T21" fmla="*/ 83 h 96"/>
                <a:gd name="T22" fmla="*/ 202 w 380"/>
                <a:gd name="T23" fmla="*/ 96 h 96"/>
                <a:gd name="T24" fmla="*/ 216 w 380"/>
                <a:gd name="T25" fmla="*/ 83 h 96"/>
                <a:gd name="T26" fmla="*/ 298 w 380"/>
                <a:gd name="T27" fmla="*/ 59 h 96"/>
                <a:gd name="T28" fmla="*/ 247 w 380"/>
                <a:gd name="T29" fmla="*/ 83 h 96"/>
                <a:gd name="T30" fmla="*/ 260 w 380"/>
                <a:gd name="T31" fmla="*/ 96 h 96"/>
                <a:gd name="T32" fmla="*/ 284 w 380"/>
                <a:gd name="T33" fmla="*/ 83 h 96"/>
                <a:gd name="T34" fmla="*/ 298 w 380"/>
                <a:gd name="T35" fmla="*/ 59 h 96"/>
                <a:gd name="T36" fmla="*/ 329 w 380"/>
                <a:gd name="T37" fmla="*/ 59 h 96"/>
                <a:gd name="T38" fmla="*/ 342 w 380"/>
                <a:gd name="T39" fmla="*/ 83 h 96"/>
                <a:gd name="T40" fmla="*/ 366 w 380"/>
                <a:gd name="T41" fmla="*/ 96 h 96"/>
                <a:gd name="T42" fmla="*/ 380 w 380"/>
                <a:gd name="T43" fmla="*/ 83 h 96"/>
                <a:gd name="T44" fmla="*/ 380 w 380"/>
                <a:gd name="T45" fmla="*/ 0 h 96"/>
                <a:gd name="T46" fmla="*/ 329 w 380"/>
                <a:gd name="T47" fmla="*/ 24 h 96"/>
                <a:gd name="T48" fmla="*/ 342 w 380"/>
                <a:gd name="T49" fmla="*/ 37 h 96"/>
                <a:gd name="T50" fmla="*/ 366 w 380"/>
                <a:gd name="T51" fmla="*/ 24 h 96"/>
                <a:gd name="T52" fmla="*/ 380 w 380"/>
                <a:gd name="T53" fmla="*/ 0 h 96"/>
                <a:gd name="T54" fmla="*/ 247 w 380"/>
                <a:gd name="T55" fmla="*/ 0 h 96"/>
                <a:gd name="T56" fmla="*/ 260 w 380"/>
                <a:gd name="T57" fmla="*/ 24 h 96"/>
                <a:gd name="T58" fmla="*/ 284 w 380"/>
                <a:gd name="T59" fmla="*/ 37 h 96"/>
                <a:gd name="T60" fmla="*/ 298 w 380"/>
                <a:gd name="T61" fmla="*/ 24 h 96"/>
                <a:gd name="T62" fmla="*/ 216 w 380"/>
                <a:gd name="T63" fmla="*/ 0 h 96"/>
                <a:gd name="T64" fmla="*/ 164 w 380"/>
                <a:gd name="T65" fmla="*/ 24 h 96"/>
                <a:gd name="T66" fmla="*/ 178 w 380"/>
                <a:gd name="T67" fmla="*/ 37 h 96"/>
                <a:gd name="T68" fmla="*/ 202 w 380"/>
                <a:gd name="T69" fmla="*/ 24 h 96"/>
                <a:gd name="T70" fmla="*/ 216 w 380"/>
                <a:gd name="T71" fmla="*/ 0 h 96"/>
                <a:gd name="T72" fmla="*/ 82 w 380"/>
                <a:gd name="T73" fmla="*/ 0 h 96"/>
                <a:gd name="T74" fmla="*/ 96 w 380"/>
                <a:gd name="T75" fmla="*/ 24 h 96"/>
                <a:gd name="T76" fmla="*/ 120 w 380"/>
                <a:gd name="T77" fmla="*/ 37 h 96"/>
                <a:gd name="T78" fmla="*/ 133 w 380"/>
                <a:gd name="T79" fmla="*/ 24 h 96"/>
                <a:gd name="T80" fmla="*/ 51 w 380"/>
                <a:gd name="T81" fmla="*/ 0 h 96"/>
                <a:gd name="T82" fmla="*/ 0 w 380"/>
                <a:gd name="T83" fmla="*/ 24 h 96"/>
                <a:gd name="T84" fmla="*/ 13 w 380"/>
                <a:gd name="T85" fmla="*/ 37 h 96"/>
                <a:gd name="T86" fmla="*/ 38 w 380"/>
                <a:gd name="T87" fmla="*/ 24 h 96"/>
                <a:gd name="T88" fmla="*/ 51 w 380"/>
                <a:gd name="T8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0" h="96">
                  <a:moveTo>
                    <a:pt x="51" y="59"/>
                  </a:moveTo>
                  <a:lnTo>
                    <a:pt x="0" y="59"/>
                  </a:lnTo>
                  <a:lnTo>
                    <a:pt x="0" y="83"/>
                  </a:lnTo>
                  <a:lnTo>
                    <a:pt x="13" y="83"/>
                  </a:lnTo>
                  <a:lnTo>
                    <a:pt x="13" y="96"/>
                  </a:lnTo>
                  <a:lnTo>
                    <a:pt x="38" y="96"/>
                  </a:lnTo>
                  <a:lnTo>
                    <a:pt x="38" y="83"/>
                  </a:lnTo>
                  <a:lnTo>
                    <a:pt x="51" y="83"/>
                  </a:lnTo>
                  <a:lnTo>
                    <a:pt x="51" y="59"/>
                  </a:lnTo>
                  <a:close/>
                  <a:moveTo>
                    <a:pt x="133" y="59"/>
                  </a:moveTo>
                  <a:lnTo>
                    <a:pt x="82" y="59"/>
                  </a:lnTo>
                  <a:lnTo>
                    <a:pt x="82" y="83"/>
                  </a:lnTo>
                  <a:lnTo>
                    <a:pt x="96" y="83"/>
                  </a:lnTo>
                  <a:lnTo>
                    <a:pt x="96" y="96"/>
                  </a:lnTo>
                  <a:lnTo>
                    <a:pt x="120" y="96"/>
                  </a:lnTo>
                  <a:lnTo>
                    <a:pt x="120" y="83"/>
                  </a:lnTo>
                  <a:lnTo>
                    <a:pt x="133" y="83"/>
                  </a:lnTo>
                  <a:lnTo>
                    <a:pt x="133" y="59"/>
                  </a:lnTo>
                  <a:close/>
                  <a:moveTo>
                    <a:pt x="216" y="59"/>
                  </a:moveTo>
                  <a:lnTo>
                    <a:pt x="164" y="59"/>
                  </a:lnTo>
                  <a:lnTo>
                    <a:pt x="164" y="83"/>
                  </a:lnTo>
                  <a:lnTo>
                    <a:pt x="178" y="83"/>
                  </a:lnTo>
                  <a:lnTo>
                    <a:pt x="178" y="96"/>
                  </a:lnTo>
                  <a:lnTo>
                    <a:pt x="202" y="96"/>
                  </a:lnTo>
                  <a:lnTo>
                    <a:pt x="202" y="83"/>
                  </a:lnTo>
                  <a:lnTo>
                    <a:pt x="216" y="83"/>
                  </a:lnTo>
                  <a:lnTo>
                    <a:pt x="216" y="59"/>
                  </a:lnTo>
                  <a:close/>
                  <a:moveTo>
                    <a:pt x="298" y="59"/>
                  </a:moveTo>
                  <a:lnTo>
                    <a:pt x="247" y="59"/>
                  </a:lnTo>
                  <a:lnTo>
                    <a:pt x="247" y="83"/>
                  </a:lnTo>
                  <a:lnTo>
                    <a:pt x="260" y="83"/>
                  </a:lnTo>
                  <a:lnTo>
                    <a:pt x="260" y="96"/>
                  </a:lnTo>
                  <a:lnTo>
                    <a:pt x="284" y="96"/>
                  </a:lnTo>
                  <a:lnTo>
                    <a:pt x="284" y="83"/>
                  </a:lnTo>
                  <a:lnTo>
                    <a:pt x="298" y="83"/>
                  </a:lnTo>
                  <a:lnTo>
                    <a:pt x="298" y="59"/>
                  </a:lnTo>
                  <a:close/>
                  <a:moveTo>
                    <a:pt x="380" y="59"/>
                  </a:moveTo>
                  <a:lnTo>
                    <a:pt x="329" y="59"/>
                  </a:lnTo>
                  <a:lnTo>
                    <a:pt x="329" y="83"/>
                  </a:lnTo>
                  <a:lnTo>
                    <a:pt x="342" y="83"/>
                  </a:lnTo>
                  <a:lnTo>
                    <a:pt x="342" y="96"/>
                  </a:lnTo>
                  <a:lnTo>
                    <a:pt x="366" y="96"/>
                  </a:lnTo>
                  <a:lnTo>
                    <a:pt x="366" y="83"/>
                  </a:lnTo>
                  <a:lnTo>
                    <a:pt x="380" y="83"/>
                  </a:lnTo>
                  <a:lnTo>
                    <a:pt x="380" y="59"/>
                  </a:lnTo>
                  <a:close/>
                  <a:moveTo>
                    <a:pt x="380" y="0"/>
                  </a:moveTo>
                  <a:lnTo>
                    <a:pt x="329" y="0"/>
                  </a:lnTo>
                  <a:lnTo>
                    <a:pt x="329" y="24"/>
                  </a:lnTo>
                  <a:lnTo>
                    <a:pt x="342" y="24"/>
                  </a:lnTo>
                  <a:lnTo>
                    <a:pt x="342" y="37"/>
                  </a:lnTo>
                  <a:lnTo>
                    <a:pt x="366" y="37"/>
                  </a:lnTo>
                  <a:lnTo>
                    <a:pt x="366" y="24"/>
                  </a:lnTo>
                  <a:lnTo>
                    <a:pt x="380" y="24"/>
                  </a:lnTo>
                  <a:lnTo>
                    <a:pt x="380" y="0"/>
                  </a:lnTo>
                  <a:close/>
                  <a:moveTo>
                    <a:pt x="298" y="0"/>
                  </a:moveTo>
                  <a:lnTo>
                    <a:pt x="247" y="0"/>
                  </a:lnTo>
                  <a:lnTo>
                    <a:pt x="247" y="24"/>
                  </a:lnTo>
                  <a:lnTo>
                    <a:pt x="260" y="24"/>
                  </a:lnTo>
                  <a:lnTo>
                    <a:pt x="260" y="37"/>
                  </a:lnTo>
                  <a:lnTo>
                    <a:pt x="284" y="37"/>
                  </a:lnTo>
                  <a:lnTo>
                    <a:pt x="284" y="24"/>
                  </a:lnTo>
                  <a:lnTo>
                    <a:pt x="298" y="24"/>
                  </a:lnTo>
                  <a:lnTo>
                    <a:pt x="298" y="0"/>
                  </a:lnTo>
                  <a:close/>
                  <a:moveTo>
                    <a:pt x="216" y="0"/>
                  </a:moveTo>
                  <a:lnTo>
                    <a:pt x="164" y="0"/>
                  </a:lnTo>
                  <a:lnTo>
                    <a:pt x="164" y="24"/>
                  </a:lnTo>
                  <a:lnTo>
                    <a:pt x="178" y="24"/>
                  </a:lnTo>
                  <a:lnTo>
                    <a:pt x="178" y="37"/>
                  </a:lnTo>
                  <a:lnTo>
                    <a:pt x="202" y="37"/>
                  </a:lnTo>
                  <a:lnTo>
                    <a:pt x="202" y="24"/>
                  </a:lnTo>
                  <a:lnTo>
                    <a:pt x="216" y="24"/>
                  </a:lnTo>
                  <a:lnTo>
                    <a:pt x="216" y="0"/>
                  </a:lnTo>
                  <a:close/>
                  <a:moveTo>
                    <a:pt x="133" y="0"/>
                  </a:moveTo>
                  <a:lnTo>
                    <a:pt x="82" y="0"/>
                  </a:lnTo>
                  <a:lnTo>
                    <a:pt x="82" y="24"/>
                  </a:lnTo>
                  <a:lnTo>
                    <a:pt x="96" y="24"/>
                  </a:lnTo>
                  <a:lnTo>
                    <a:pt x="96" y="37"/>
                  </a:lnTo>
                  <a:lnTo>
                    <a:pt x="120" y="37"/>
                  </a:lnTo>
                  <a:lnTo>
                    <a:pt x="120" y="24"/>
                  </a:lnTo>
                  <a:lnTo>
                    <a:pt x="133" y="24"/>
                  </a:lnTo>
                  <a:lnTo>
                    <a:pt x="133" y="0"/>
                  </a:lnTo>
                  <a:close/>
                  <a:moveTo>
                    <a:pt x="51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13" y="37"/>
                  </a:lnTo>
                  <a:lnTo>
                    <a:pt x="38" y="37"/>
                  </a:lnTo>
                  <a:lnTo>
                    <a:pt x="38" y="24"/>
                  </a:lnTo>
                  <a:lnTo>
                    <a:pt x="51" y="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95" name="Freeform 111">
              <a:extLst>
                <a:ext uri="{FF2B5EF4-FFF2-40B4-BE49-F238E27FC236}">
                  <a16:creationId xmlns:a16="http://schemas.microsoft.com/office/drawing/2014/main" id="{D7E5B439-0664-4A16-AF2D-5566ADB01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352" y="2978151"/>
              <a:ext cx="165100" cy="125413"/>
            </a:xfrm>
            <a:custGeom>
              <a:avLst/>
              <a:gdLst>
                <a:gd name="T0" fmla="*/ 58 w 104"/>
                <a:gd name="T1" fmla="*/ 37 h 79"/>
                <a:gd name="T2" fmla="*/ 73 w 104"/>
                <a:gd name="T3" fmla="*/ 17 h 79"/>
                <a:gd name="T4" fmla="*/ 91 w 104"/>
                <a:gd name="T5" fmla="*/ 17 h 79"/>
                <a:gd name="T6" fmla="*/ 82 w 104"/>
                <a:gd name="T7" fmla="*/ 26 h 79"/>
                <a:gd name="T8" fmla="*/ 93 w 104"/>
                <a:gd name="T9" fmla="*/ 26 h 79"/>
                <a:gd name="T10" fmla="*/ 104 w 104"/>
                <a:gd name="T11" fmla="*/ 13 h 79"/>
                <a:gd name="T12" fmla="*/ 93 w 104"/>
                <a:gd name="T13" fmla="*/ 0 h 79"/>
                <a:gd name="T14" fmla="*/ 82 w 104"/>
                <a:gd name="T15" fmla="*/ 0 h 79"/>
                <a:gd name="T16" fmla="*/ 91 w 104"/>
                <a:gd name="T17" fmla="*/ 9 h 79"/>
                <a:gd name="T18" fmla="*/ 68 w 104"/>
                <a:gd name="T19" fmla="*/ 9 h 79"/>
                <a:gd name="T20" fmla="*/ 52 w 104"/>
                <a:gd name="T21" fmla="*/ 30 h 79"/>
                <a:gd name="T22" fmla="*/ 36 w 104"/>
                <a:gd name="T23" fmla="*/ 9 h 79"/>
                <a:gd name="T24" fmla="*/ 14 w 104"/>
                <a:gd name="T25" fmla="*/ 9 h 79"/>
                <a:gd name="T26" fmla="*/ 23 w 104"/>
                <a:gd name="T27" fmla="*/ 0 h 79"/>
                <a:gd name="T28" fmla="*/ 12 w 104"/>
                <a:gd name="T29" fmla="*/ 0 h 79"/>
                <a:gd name="T30" fmla="*/ 0 w 104"/>
                <a:gd name="T31" fmla="*/ 13 h 79"/>
                <a:gd name="T32" fmla="*/ 12 w 104"/>
                <a:gd name="T33" fmla="*/ 26 h 79"/>
                <a:gd name="T34" fmla="*/ 23 w 104"/>
                <a:gd name="T35" fmla="*/ 26 h 79"/>
                <a:gd name="T36" fmla="*/ 14 w 104"/>
                <a:gd name="T37" fmla="*/ 17 h 79"/>
                <a:gd name="T38" fmla="*/ 31 w 104"/>
                <a:gd name="T39" fmla="*/ 17 h 79"/>
                <a:gd name="T40" fmla="*/ 47 w 104"/>
                <a:gd name="T41" fmla="*/ 37 h 79"/>
                <a:gd name="T42" fmla="*/ 27 w 104"/>
                <a:gd name="T43" fmla="*/ 62 h 79"/>
                <a:gd name="T44" fmla="*/ 14 w 104"/>
                <a:gd name="T45" fmla="*/ 62 h 79"/>
                <a:gd name="T46" fmla="*/ 23 w 104"/>
                <a:gd name="T47" fmla="*/ 53 h 79"/>
                <a:gd name="T48" fmla="*/ 12 w 104"/>
                <a:gd name="T49" fmla="*/ 53 h 79"/>
                <a:gd name="T50" fmla="*/ 0 w 104"/>
                <a:gd name="T51" fmla="*/ 66 h 79"/>
                <a:gd name="T52" fmla="*/ 12 w 104"/>
                <a:gd name="T53" fmla="*/ 79 h 79"/>
                <a:gd name="T54" fmla="*/ 23 w 104"/>
                <a:gd name="T55" fmla="*/ 79 h 79"/>
                <a:gd name="T56" fmla="*/ 14 w 104"/>
                <a:gd name="T57" fmla="*/ 70 h 79"/>
                <a:gd name="T58" fmla="*/ 32 w 104"/>
                <a:gd name="T59" fmla="*/ 70 h 79"/>
                <a:gd name="T60" fmla="*/ 52 w 104"/>
                <a:gd name="T61" fmla="*/ 44 h 79"/>
                <a:gd name="T62" fmla="*/ 72 w 104"/>
                <a:gd name="T63" fmla="*/ 70 h 79"/>
                <a:gd name="T64" fmla="*/ 91 w 104"/>
                <a:gd name="T65" fmla="*/ 70 h 79"/>
                <a:gd name="T66" fmla="*/ 82 w 104"/>
                <a:gd name="T67" fmla="*/ 79 h 79"/>
                <a:gd name="T68" fmla="*/ 93 w 104"/>
                <a:gd name="T69" fmla="*/ 79 h 79"/>
                <a:gd name="T70" fmla="*/ 104 w 104"/>
                <a:gd name="T71" fmla="*/ 66 h 79"/>
                <a:gd name="T72" fmla="*/ 93 w 104"/>
                <a:gd name="T73" fmla="*/ 53 h 79"/>
                <a:gd name="T74" fmla="*/ 82 w 104"/>
                <a:gd name="T75" fmla="*/ 53 h 79"/>
                <a:gd name="T76" fmla="*/ 91 w 104"/>
                <a:gd name="T77" fmla="*/ 62 h 79"/>
                <a:gd name="T78" fmla="*/ 78 w 104"/>
                <a:gd name="T79" fmla="*/ 62 h 79"/>
                <a:gd name="T80" fmla="*/ 58 w 104"/>
                <a:gd name="T81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79">
                  <a:moveTo>
                    <a:pt x="58" y="37"/>
                  </a:moveTo>
                  <a:lnTo>
                    <a:pt x="73" y="17"/>
                  </a:lnTo>
                  <a:lnTo>
                    <a:pt x="91" y="17"/>
                  </a:lnTo>
                  <a:lnTo>
                    <a:pt x="82" y="26"/>
                  </a:lnTo>
                  <a:lnTo>
                    <a:pt x="93" y="26"/>
                  </a:lnTo>
                  <a:lnTo>
                    <a:pt x="104" y="13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91" y="9"/>
                  </a:lnTo>
                  <a:lnTo>
                    <a:pt x="68" y="9"/>
                  </a:lnTo>
                  <a:lnTo>
                    <a:pt x="52" y="30"/>
                  </a:lnTo>
                  <a:lnTo>
                    <a:pt x="36" y="9"/>
                  </a:lnTo>
                  <a:lnTo>
                    <a:pt x="14" y="9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12" y="26"/>
                  </a:lnTo>
                  <a:lnTo>
                    <a:pt x="23" y="26"/>
                  </a:lnTo>
                  <a:lnTo>
                    <a:pt x="14" y="17"/>
                  </a:lnTo>
                  <a:lnTo>
                    <a:pt x="31" y="17"/>
                  </a:lnTo>
                  <a:lnTo>
                    <a:pt x="47" y="37"/>
                  </a:lnTo>
                  <a:lnTo>
                    <a:pt x="27" y="62"/>
                  </a:lnTo>
                  <a:lnTo>
                    <a:pt x="14" y="6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0" y="66"/>
                  </a:lnTo>
                  <a:lnTo>
                    <a:pt x="12" y="79"/>
                  </a:lnTo>
                  <a:lnTo>
                    <a:pt x="23" y="79"/>
                  </a:lnTo>
                  <a:lnTo>
                    <a:pt x="14" y="70"/>
                  </a:lnTo>
                  <a:lnTo>
                    <a:pt x="32" y="70"/>
                  </a:lnTo>
                  <a:lnTo>
                    <a:pt x="52" y="44"/>
                  </a:lnTo>
                  <a:lnTo>
                    <a:pt x="72" y="70"/>
                  </a:lnTo>
                  <a:lnTo>
                    <a:pt x="91" y="70"/>
                  </a:lnTo>
                  <a:lnTo>
                    <a:pt x="82" y="79"/>
                  </a:lnTo>
                  <a:lnTo>
                    <a:pt x="93" y="79"/>
                  </a:lnTo>
                  <a:lnTo>
                    <a:pt x="104" y="66"/>
                  </a:lnTo>
                  <a:lnTo>
                    <a:pt x="93" y="53"/>
                  </a:lnTo>
                  <a:lnTo>
                    <a:pt x="82" y="53"/>
                  </a:lnTo>
                  <a:lnTo>
                    <a:pt x="91" y="62"/>
                  </a:lnTo>
                  <a:lnTo>
                    <a:pt x="78" y="62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0757AFC0-A093-4572-9BFB-805855EC23E8}"/>
              </a:ext>
            </a:extLst>
          </p:cNvPr>
          <p:cNvCxnSpPr>
            <a:cxnSpLocks/>
            <a:stCxn id="186" idx="0"/>
          </p:cNvCxnSpPr>
          <p:nvPr/>
        </p:nvCxnSpPr>
        <p:spPr>
          <a:xfrm flipH="1" flipV="1">
            <a:off x="4059890" y="3244192"/>
            <a:ext cx="1" cy="26634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6242BEC3-96F8-40BC-A897-0764261947F3}"/>
              </a:ext>
            </a:extLst>
          </p:cNvPr>
          <p:cNvCxnSpPr>
            <a:cxnSpLocks/>
            <a:endCxn id="186" idx="2"/>
          </p:cNvCxnSpPr>
          <p:nvPr/>
        </p:nvCxnSpPr>
        <p:spPr>
          <a:xfrm flipV="1">
            <a:off x="4059890" y="3872320"/>
            <a:ext cx="1" cy="32579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35399E3F-E8A3-46A1-B9EC-408EB90704DA}"/>
              </a:ext>
            </a:extLst>
          </p:cNvPr>
          <p:cNvCxnSpPr>
            <a:cxnSpLocks/>
            <a:stCxn id="192" idx="0"/>
          </p:cNvCxnSpPr>
          <p:nvPr/>
        </p:nvCxnSpPr>
        <p:spPr>
          <a:xfrm flipH="1" flipV="1">
            <a:off x="5830170" y="3244192"/>
            <a:ext cx="1" cy="26634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" name="Picture 234">
            <a:extLst>
              <a:ext uri="{FF2B5EF4-FFF2-40B4-BE49-F238E27FC236}">
                <a16:creationId xmlns:a16="http://schemas.microsoft.com/office/drawing/2014/main" id="{6ECE5FEB-DED4-4FBD-9AC9-5C806F04C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076" y="996864"/>
            <a:ext cx="803025" cy="1360650"/>
          </a:xfrm>
          <a:prstGeom prst="rect">
            <a:avLst/>
          </a:prstGeom>
        </p:spPr>
      </p:pic>
      <p:cxnSp>
        <p:nvCxnSpPr>
          <p:cNvPr id="258" name="Connector: Elbow 257">
            <a:extLst>
              <a:ext uri="{FF2B5EF4-FFF2-40B4-BE49-F238E27FC236}">
                <a16:creationId xmlns:a16="http://schemas.microsoft.com/office/drawing/2014/main" id="{7934DB86-CD1E-497B-8EE3-914C0ABB321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945030" y="3312978"/>
            <a:ext cx="9525" cy="1770280"/>
          </a:xfrm>
          <a:prstGeom prst="bentConnector3">
            <a:avLst>
              <a:gd name="adj1" fmla="val 5550000"/>
            </a:avLst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or: Elbow 261">
            <a:extLst>
              <a:ext uri="{FF2B5EF4-FFF2-40B4-BE49-F238E27FC236}">
                <a16:creationId xmlns:a16="http://schemas.microsoft.com/office/drawing/2014/main" id="{E620764E-5726-4B8E-B99D-0358E1E68B45}"/>
              </a:ext>
            </a:extLst>
          </p:cNvPr>
          <p:cNvCxnSpPr>
            <a:cxnSpLocks/>
          </p:cNvCxnSpPr>
          <p:nvPr/>
        </p:nvCxnSpPr>
        <p:spPr>
          <a:xfrm rot="16200000" flipV="1">
            <a:off x="3549628" y="1917577"/>
            <a:ext cx="957686" cy="3603397"/>
          </a:xfrm>
          <a:prstGeom prst="bentConnector3">
            <a:avLst>
              <a:gd name="adj1" fmla="val 54774"/>
            </a:avLst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40C14824-ADEF-40F1-8381-B4C2162E9724}"/>
              </a:ext>
            </a:extLst>
          </p:cNvPr>
          <p:cNvCxnSpPr>
            <a:cxnSpLocks/>
            <a:stCxn id="114" idx="3"/>
            <a:endCxn id="235" idx="2"/>
          </p:cNvCxnSpPr>
          <p:nvPr/>
        </p:nvCxnSpPr>
        <p:spPr>
          <a:xfrm flipV="1">
            <a:off x="2744209" y="2357515"/>
            <a:ext cx="4743380" cy="133391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8F5ECDBD-8F03-4EA8-881C-6FC29BAC9B16}"/>
              </a:ext>
            </a:extLst>
          </p:cNvPr>
          <p:cNvCxnSpPr>
            <a:cxnSpLocks/>
            <a:stCxn id="186" idx="3"/>
            <a:endCxn id="235" idx="2"/>
          </p:cNvCxnSpPr>
          <p:nvPr/>
        </p:nvCxnSpPr>
        <p:spPr>
          <a:xfrm flipV="1">
            <a:off x="4577326" y="2357515"/>
            <a:ext cx="2910263" cy="133391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CE1B9000-B1D3-487A-B627-61533E75AA03}"/>
              </a:ext>
            </a:extLst>
          </p:cNvPr>
          <p:cNvCxnSpPr>
            <a:cxnSpLocks/>
            <a:stCxn id="192" idx="3"/>
            <a:endCxn id="235" idx="2"/>
          </p:cNvCxnSpPr>
          <p:nvPr/>
        </p:nvCxnSpPr>
        <p:spPr>
          <a:xfrm flipV="1">
            <a:off x="6347605" y="2357515"/>
            <a:ext cx="1139984" cy="133391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4BAED32-33C5-45F1-B8B0-36654D24E8B4}"/>
              </a:ext>
            </a:extLst>
          </p:cNvPr>
          <p:cNvGrpSpPr/>
          <p:nvPr/>
        </p:nvGrpSpPr>
        <p:grpSpPr>
          <a:xfrm>
            <a:off x="1899626" y="2453975"/>
            <a:ext cx="654303" cy="786462"/>
            <a:chOff x="2653965" y="2312641"/>
            <a:chExt cx="872404" cy="1048616"/>
          </a:xfrm>
        </p:grpSpPr>
        <p:sp>
          <p:nvSpPr>
            <p:cNvPr id="82" name="Rectangle 123">
              <a:extLst>
                <a:ext uri="{FF2B5EF4-FFF2-40B4-BE49-F238E27FC236}">
                  <a16:creationId xmlns:a16="http://schemas.microsoft.com/office/drawing/2014/main" id="{AE994D8A-2A83-4B6C-A224-AB468E6E3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65" y="2312641"/>
              <a:ext cx="872404" cy="1048616"/>
            </a:xfrm>
            <a:prstGeom prst="rect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83" name="Oval 125">
              <a:extLst>
                <a:ext uri="{FF2B5EF4-FFF2-40B4-BE49-F238E27FC236}">
                  <a16:creationId xmlns:a16="http://schemas.microsoft.com/office/drawing/2014/main" id="{367C233E-20E3-4E7E-A9AD-C8EA66837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627" y="2831930"/>
              <a:ext cx="104168" cy="8220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84" name="Freeform 126">
              <a:extLst>
                <a:ext uri="{FF2B5EF4-FFF2-40B4-BE49-F238E27FC236}">
                  <a16:creationId xmlns:a16="http://schemas.microsoft.com/office/drawing/2014/main" id="{CD604537-AA54-498E-A7C3-7A5F987253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309" y="3004357"/>
              <a:ext cx="424484" cy="184460"/>
            </a:xfrm>
            <a:custGeom>
              <a:avLst/>
              <a:gdLst>
                <a:gd name="T0" fmla="*/ 0 w 163"/>
                <a:gd name="T1" fmla="*/ 92 h 92"/>
                <a:gd name="T2" fmla="*/ 163 w 163"/>
                <a:gd name="T3" fmla="*/ 92 h 92"/>
                <a:gd name="T4" fmla="*/ 163 w 163"/>
                <a:gd name="T5" fmla="*/ 79 h 92"/>
                <a:gd name="T6" fmla="*/ 0 w 163"/>
                <a:gd name="T7" fmla="*/ 79 h 92"/>
                <a:gd name="T8" fmla="*/ 0 w 163"/>
                <a:gd name="T9" fmla="*/ 92 h 92"/>
                <a:gd name="T10" fmla="*/ 0 w 163"/>
                <a:gd name="T11" fmla="*/ 53 h 92"/>
                <a:gd name="T12" fmla="*/ 163 w 163"/>
                <a:gd name="T13" fmla="*/ 53 h 92"/>
                <a:gd name="T14" fmla="*/ 163 w 163"/>
                <a:gd name="T15" fmla="*/ 40 h 92"/>
                <a:gd name="T16" fmla="*/ 0 w 163"/>
                <a:gd name="T17" fmla="*/ 40 h 92"/>
                <a:gd name="T18" fmla="*/ 0 w 163"/>
                <a:gd name="T19" fmla="*/ 53 h 92"/>
                <a:gd name="T20" fmla="*/ 0 w 163"/>
                <a:gd name="T21" fmla="*/ 13 h 92"/>
                <a:gd name="T22" fmla="*/ 163 w 163"/>
                <a:gd name="T23" fmla="*/ 13 h 92"/>
                <a:gd name="T24" fmla="*/ 163 w 163"/>
                <a:gd name="T25" fmla="*/ 0 h 92"/>
                <a:gd name="T26" fmla="*/ 0 w 163"/>
                <a:gd name="T27" fmla="*/ 0 h 92"/>
                <a:gd name="T28" fmla="*/ 0 w 163"/>
                <a:gd name="T2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92">
                  <a:moveTo>
                    <a:pt x="0" y="92"/>
                  </a:moveTo>
                  <a:lnTo>
                    <a:pt x="163" y="92"/>
                  </a:lnTo>
                  <a:lnTo>
                    <a:pt x="163" y="79"/>
                  </a:lnTo>
                  <a:lnTo>
                    <a:pt x="0" y="79"/>
                  </a:lnTo>
                  <a:lnTo>
                    <a:pt x="0" y="92"/>
                  </a:lnTo>
                  <a:close/>
                  <a:moveTo>
                    <a:pt x="0" y="53"/>
                  </a:moveTo>
                  <a:lnTo>
                    <a:pt x="163" y="53"/>
                  </a:lnTo>
                  <a:lnTo>
                    <a:pt x="163" y="40"/>
                  </a:lnTo>
                  <a:lnTo>
                    <a:pt x="0" y="40"/>
                  </a:lnTo>
                  <a:lnTo>
                    <a:pt x="0" y="53"/>
                  </a:lnTo>
                  <a:close/>
                  <a:moveTo>
                    <a:pt x="0" y="13"/>
                  </a:moveTo>
                  <a:lnTo>
                    <a:pt x="163" y="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4C50936-5421-48CA-B773-D1823AA7C58A}"/>
              </a:ext>
            </a:extLst>
          </p:cNvPr>
          <p:cNvGrpSpPr/>
          <p:nvPr/>
        </p:nvGrpSpPr>
        <p:grpSpPr>
          <a:xfrm>
            <a:off x="1894448" y="4198117"/>
            <a:ext cx="654303" cy="786462"/>
            <a:chOff x="2653965" y="2312641"/>
            <a:chExt cx="872404" cy="1048616"/>
          </a:xfrm>
        </p:grpSpPr>
        <p:sp>
          <p:nvSpPr>
            <p:cNvPr id="86" name="Rectangle 123">
              <a:extLst>
                <a:ext uri="{FF2B5EF4-FFF2-40B4-BE49-F238E27FC236}">
                  <a16:creationId xmlns:a16="http://schemas.microsoft.com/office/drawing/2014/main" id="{C2EC2D37-0B04-4295-BCD0-ABEA82EDF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65" y="2312641"/>
              <a:ext cx="872404" cy="1048616"/>
            </a:xfrm>
            <a:prstGeom prst="rect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87" name="Oval 125">
              <a:extLst>
                <a:ext uri="{FF2B5EF4-FFF2-40B4-BE49-F238E27FC236}">
                  <a16:creationId xmlns:a16="http://schemas.microsoft.com/office/drawing/2014/main" id="{E610FC6C-03A3-472C-8B07-7D48D724C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627" y="2831930"/>
              <a:ext cx="104168" cy="8220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88" name="Freeform 126">
              <a:extLst>
                <a:ext uri="{FF2B5EF4-FFF2-40B4-BE49-F238E27FC236}">
                  <a16:creationId xmlns:a16="http://schemas.microsoft.com/office/drawing/2014/main" id="{ECFC8B77-2147-47F7-BCBC-916C5BD07C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309" y="3004357"/>
              <a:ext cx="424484" cy="184460"/>
            </a:xfrm>
            <a:custGeom>
              <a:avLst/>
              <a:gdLst>
                <a:gd name="T0" fmla="*/ 0 w 163"/>
                <a:gd name="T1" fmla="*/ 92 h 92"/>
                <a:gd name="T2" fmla="*/ 163 w 163"/>
                <a:gd name="T3" fmla="*/ 92 h 92"/>
                <a:gd name="T4" fmla="*/ 163 w 163"/>
                <a:gd name="T5" fmla="*/ 79 h 92"/>
                <a:gd name="T6" fmla="*/ 0 w 163"/>
                <a:gd name="T7" fmla="*/ 79 h 92"/>
                <a:gd name="T8" fmla="*/ 0 w 163"/>
                <a:gd name="T9" fmla="*/ 92 h 92"/>
                <a:gd name="T10" fmla="*/ 0 w 163"/>
                <a:gd name="T11" fmla="*/ 53 h 92"/>
                <a:gd name="T12" fmla="*/ 163 w 163"/>
                <a:gd name="T13" fmla="*/ 53 h 92"/>
                <a:gd name="T14" fmla="*/ 163 w 163"/>
                <a:gd name="T15" fmla="*/ 40 h 92"/>
                <a:gd name="T16" fmla="*/ 0 w 163"/>
                <a:gd name="T17" fmla="*/ 40 h 92"/>
                <a:gd name="T18" fmla="*/ 0 w 163"/>
                <a:gd name="T19" fmla="*/ 53 h 92"/>
                <a:gd name="T20" fmla="*/ 0 w 163"/>
                <a:gd name="T21" fmla="*/ 13 h 92"/>
                <a:gd name="T22" fmla="*/ 163 w 163"/>
                <a:gd name="T23" fmla="*/ 13 h 92"/>
                <a:gd name="T24" fmla="*/ 163 w 163"/>
                <a:gd name="T25" fmla="*/ 0 h 92"/>
                <a:gd name="T26" fmla="*/ 0 w 163"/>
                <a:gd name="T27" fmla="*/ 0 h 92"/>
                <a:gd name="T28" fmla="*/ 0 w 163"/>
                <a:gd name="T2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92">
                  <a:moveTo>
                    <a:pt x="0" y="92"/>
                  </a:moveTo>
                  <a:lnTo>
                    <a:pt x="163" y="92"/>
                  </a:lnTo>
                  <a:lnTo>
                    <a:pt x="163" y="79"/>
                  </a:lnTo>
                  <a:lnTo>
                    <a:pt x="0" y="79"/>
                  </a:lnTo>
                  <a:lnTo>
                    <a:pt x="0" y="92"/>
                  </a:lnTo>
                  <a:close/>
                  <a:moveTo>
                    <a:pt x="0" y="53"/>
                  </a:moveTo>
                  <a:lnTo>
                    <a:pt x="163" y="53"/>
                  </a:lnTo>
                  <a:lnTo>
                    <a:pt x="163" y="40"/>
                  </a:lnTo>
                  <a:lnTo>
                    <a:pt x="0" y="40"/>
                  </a:lnTo>
                  <a:lnTo>
                    <a:pt x="0" y="53"/>
                  </a:lnTo>
                  <a:close/>
                  <a:moveTo>
                    <a:pt x="0" y="13"/>
                  </a:moveTo>
                  <a:lnTo>
                    <a:pt x="163" y="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00F1B9E-A6AA-4BCF-A952-C182A693A6FB}"/>
              </a:ext>
            </a:extLst>
          </p:cNvPr>
          <p:cNvGrpSpPr/>
          <p:nvPr/>
        </p:nvGrpSpPr>
        <p:grpSpPr>
          <a:xfrm>
            <a:off x="3747884" y="4191560"/>
            <a:ext cx="654303" cy="786462"/>
            <a:chOff x="2653965" y="2312641"/>
            <a:chExt cx="872404" cy="1048616"/>
          </a:xfrm>
        </p:grpSpPr>
        <p:sp>
          <p:nvSpPr>
            <p:cNvPr id="90" name="Rectangle 123">
              <a:extLst>
                <a:ext uri="{FF2B5EF4-FFF2-40B4-BE49-F238E27FC236}">
                  <a16:creationId xmlns:a16="http://schemas.microsoft.com/office/drawing/2014/main" id="{10E31BC3-DAD7-48DD-A128-691818EBB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65" y="2312641"/>
              <a:ext cx="872404" cy="1048616"/>
            </a:xfrm>
            <a:prstGeom prst="rect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91" name="Oval 125">
              <a:extLst>
                <a:ext uri="{FF2B5EF4-FFF2-40B4-BE49-F238E27FC236}">
                  <a16:creationId xmlns:a16="http://schemas.microsoft.com/office/drawing/2014/main" id="{359FA79A-B1EF-4E32-AF6F-1A0640ABC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627" y="2831930"/>
              <a:ext cx="104168" cy="8220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92" name="Freeform 126">
              <a:extLst>
                <a:ext uri="{FF2B5EF4-FFF2-40B4-BE49-F238E27FC236}">
                  <a16:creationId xmlns:a16="http://schemas.microsoft.com/office/drawing/2014/main" id="{D0A84AA4-8CF2-4769-A0B4-527C22A404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309" y="3004357"/>
              <a:ext cx="424484" cy="184460"/>
            </a:xfrm>
            <a:custGeom>
              <a:avLst/>
              <a:gdLst>
                <a:gd name="T0" fmla="*/ 0 w 163"/>
                <a:gd name="T1" fmla="*/ 92 h 92"/>
                <a:gd name="T2" fmla="*/ 163 w 163"/>
                <a:gd name="T3" fmla="*/ 92 h 92"/>
                <a:gd name="T4" fmla="*/ 163 w 163"/>
                <a:gd name="T5" fmla="*/ 79 h 92"/>
                <a:gd name="T6" fmla="*/ 0 w 163"/>
                <a:gd name="T7" fmla="*/ 79 h 92"/>
                <a:gd name="T8" fmla="*/ 0 w 163"/>
                <a:gd name="T9" fmla="*/ 92 h 92"/>
                <a:gd name="T10" fmla="*/ 0 w 163"/>
                <a:gd name="T11" fmla="*/ 53 h 92"/>
                <a:gd name="T12" fmla="*/ 163 w 163"/>
                <a:gd name="T13" fmla="*/ 53 h 92"/>
                <a:gd name="T14" fmla="*/ 163 w 163"/>
                <a:gd name="T15" fmla="*/ 40 h 92"/>
                <a:gd name="T16" fmla="*/ 0 w 163"/>
                <a:gd name="T17" fmla="*/ 40 h 92"/>
                <a:gd name="T18" fmla="*/ 0 w 163"/>
                <a:gd name="T19" fmla="*/ 53 h 92"/>
                <a:gd name="T20" fmla="*/ 0 w 163"/>
                <a:gd name="T21" fmla="*/ 13 h 92"/>
                <a:gd name="T22" fmla="*/ 163 w 163"/>
                <a:gd name="T23" fmla="*/ 13 h 92"/>
                <a:gd name="T24" fmla="*/ 163 w 163"/>
                <a:gd name="T25" fmla="*/ 0 h 92"/>
                <a:gd name="T26" fmla="*/ 0 w 163"/>
                <a:gd name="T27" fmla="*/ 0 h 92"/>
                <a:gd name="T28" fmla="*/ 0 w 163"/>
                <a:gd name="T2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92">
                  <a:moveTo>
                    <a:pt x="0" y="92"/>
                  </a:moveTo>
                  <a:lnTo>
                    <a:pt x="163" y="92"/>
                  </a:lnTo>
                  <a:lnTo>
                    <a:pt x="163" y="79"/>
                  </a:lnTo>
                  <a:lnTo>
                    <a:pt x="0" y="79"/>
                  </a:lnTo>
                  <a:lnTo>
                    <a:pt x="0" y="92"/>
                  </a:lnTo>
                  <a:close/>
                  <a:moveTo>
                    <a:pt x="0" y="53"/>
                  </a:moveTo>
                  <a:lnTo>
                    <a:pt x="163" y="53"/>
                  </a:lnTo>
                  <a:lnTo>
                    <a:pt x="163" y="40"/>
                  </a:lnTo>
                  <a:lnTo>
                    <a:pt x="0" y="40"/>
                  </a:lnTo>
                  <a:lnTo>
                    <a:pt x="0" y="53"/>
                  </a:lnTo>
                  <a:close/>
                  <a:moveTo>
                    <a:pt x="0" y="13"/>
                  </a:moveTo>
                  <a:lnTo>
                    <a:pt x="163" y="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482A328-74EC-4EAE-9DE0-28D38589384D}"/>
              </a:ext>
            </a:extLst>
          </p:cNvPr>
          <p:cNvGrpSpPr/>
          <p:nvPr/>
        </p:nvGrpSpPr>
        <p:grpSpPr>
          <a:xfrm>
            <a:off x="5507780" y="4201896"/>
            <a:ext cx="654303" cy="786462"/>
            <a:chOff x="2653965" y="2312641"/>
            <a:chExt cx="872404" cy="1048616"/>
          </a:xfrm>
        </p:grpSpPr>
        <p:sp>
          <p:nvSpPr>
            <p:cNvPr id="94" name="Rectangle 123">
              <a:extLst>
                <a:ext uri="{FF2B5EF4-FFF2-40B4-BE49-F238E27FC236}">
                  <a16:creationId xmlns:a16="http://schemas.microsoft.com/office/drawing/2014/main" id="{4E1E9778-8A5B-41EC-864A-EE9B5361A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65" y="2312641"/>
              <a:ext cx="872404" cy="1048616"/>
            </a:xfrm>
            <a:prstGeom prst="rect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95" name="Oval 125">
              <a:extLst>
                <a:ext uri="{FF2B5EF4-FFF2-40B4-BE49-F238E27FC236}">
                  <a16:creationId xmlns:a16="http://schemas.microsoft.com/office/drawing/2014/main" id="{31BF0CBC-5E6F-4C87-8201-9A149D246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627" y="2831930"/>
              <a:ext cx="104168" cy="8220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96" name="Freeform 126">
              <a:extLst>
                <a:ext uri="{FF2B5EF4-FFF2-40B4-BE49-F238E27FC236}">
                  <a16:creationId xmlns:a16="http://schemas.microsoft.com/office/drawing/2014/main" id="{5E7E5698-AA06-4757-8A82-23485C2BE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309" y="3004357"/>
              <a:ext cx="424484" cy="184460"/>
            </a:xfrm>
            <a:custGeom>
              <a:avLst/>
              <a:gdLst>
                <a:gd name="T0" fmla="*/ 0 w 163"/>
                <a:gd name="T1" fmla="*/ 92 h 92"/>
                <a:gd name="T2" fmla="*/ 163 w 163"/>
                <a:gd name="T3" fmla="*/ 92 h 92"/>
                <a:gd name="T4" fmla="*/ 163 w 163"/>
                <a:gd name="T5" fmla="*/ 79 h 92"/>
                <a:gd name="T6" fmla="*/ 0 w 163"/>
                <a:gd name="T7" fmla="*/ 79 h 92"/>
                <a:gd name="T8" fmla="*/ 0 w 163"/>
                <a:gd name="T9" fmla="*/ 92 h 92"/>
                <a:gd name="T10" fmla="*/ 0 w 163"/>
                <a:gd name="T11" fmla="*/ 53 h 92"/>
                <a:gd name="T12" fmla="*/ 163 w 163"/>
                <a:gd name="T13" fmla="*/ 53 h 92"/>
                <a:gd name="T14" fmla="*/ 163 w 163"/>
                <a:gd name="T15" fmla="*/ 40 h 92"/>
                <a:gd name="T16" fmla="*/ 0 w 163"/>
                <a:gd name="T17" fmla="*/ 40 h 92"/>
                <a:gd name="T18" fmla="*/ 0 w 163"/>
                <a:gd name="T19" fmla="*/ 53 h 92"/>
                <a:gd name="T20" fmla="*/ 0 w 163"/>
                <a:gd name="T21" fmla="*/ 13 h 92"/>
                <a:gd name="T22" fmla="*/ 163 w 163"/>
                <a:gd name="T23" fmla="*/ 13 h 92"/>
                <a:gd name="T24" fmla="*/ 163 w 163"/>
                <a:gd name="T25" fmla="*/ 0 h 92"/>
                <a:gd name="T26" fmla="*/ 0 w 163"/>
                <a:gd name="T27" fmla="*/ 0 h 92"/>
                <a:gd name="T28" fmla="*/ 0 w 163"/>
                <a:gd name="T2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92">
                  <a:moveTo>
                    <a:pt x="0" y="92"/>
                  </a:moveTo>
                  <a:lnTo>
                    <a:pt x="163" y="92"/>
                  </a:lnTo>
                  <a:lnTo>
                    <a:pt x="163" y="79"/>
                  </a:lnTo>
                  <a:lnTo>
                    <a:pt x="0" y="79"/>
                  </a:lnTo>
                  <a:lnTo>
                    <a:pt x="0" y="92"/>
                  </a:lnTo>
                  <a:close/>
                  <a:moveTo>
                    <a:pt x="0" y="53"/>
                  </a:moveTo>
                  <a:lnTo>
                    <a:pt x="163" y="53"/>
                  </a:lnTo>
                  <a:lnTo>
                    <a:pt x="163" y="40"/>
                  </a:lnTo>
                  <a:lnTo>
                    <a:pt x="0" y="40"/>
                  </a:lnTo>
                  <a:lnTo>
                    <a:pt x="0" y="53"/>
                  </a:lnTo>
                  <a:close/>
                  <a:moveTo>
                    <a:pt x="0" y="13"/>
                  </a:moveTo>
                  <a:lnTo>
                    <a:pt x="163" y="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4867E0C-5F62-40F6-8D7B-48BA6F17576B}"/>
              </a:ext>
            </a:extLst>
          </p:cNvPr>
          <p:cNvGrpSpPr/>
          <p:nvPr/>
        </p:nvGrpSpPr>
        <p:grpSpPr>
          <a:xfrm>
            <a:off x="5507207" y="2466831"/>
            <a:ext cx="654303" cy="786462"/>
            <a:chOff x="2653965" y="2312641"/>
            <a:chExt cx="872404" cy="1048616"/>
          </a:xfrm>
        </p:grpSpPr>
        <p:sp>
          <p:nvSpPr>
            <p:cNvPr id="98" name="Rectangle 123">
              <a:extLst>
                <a:ext uri="{FF2B5EF4-FFF2-40B4-BE49-F238E27FC236}">
                  <a16:creationId xmlns:a16="http://schemas.microsoft.com/office/drawing/2014/main" id="{B49BEE54-95A4-46BA-ABFF-19B2D2F46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65" y="2312641"/>
              <a:ext cx="872404" cy="1048616"/>
            </a:xfrm>
            <a:prstGeom prst="rect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99" name="Oval 125">
              <a:extLst>
                <a:ext uri="{FF2B5EF4-FFF2-40B4-BE49-F238E27FC236}">
                  <a16:creationId xmlns:a16="http://schemas.microsoft.com/office/drawing/2014/main" id="{F45C1D56-B111-48CE-B5B5-F2E22658E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627" y="2831930"/>
              <a:ext cx="104168" cy="8220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00" name="Freeform 126">
              <a:extLst>
                <a:ext uri="{FF2B5EF4-FFF2-40B4-BE49-F238E27FC236}">
                  <a16:creationId xmlns:a16="http://schemas.microsoft.com/office/drawing/2014/main" id="{B178CAC4-CB8C-433D-A143-4CC002E24E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309" y="3004357"/>
              <a:ext cx="424484" cy="184460"/>
            </a:xfrm>
            <a:custGeom>
              <a:avLst/>
              <a:gdLst>
                <a:gd name="T0" fmla="*/ 0 w 163"/>
                <a:gd name="T1" fmla="*/ 92 h 92"/>
                <a:gd name="T2" fmla="*/ 163 w 163"/>
                <a:gd name="T3" fmla="*/ 92 h 92"/>
                <a:gd name="T4" fmla="*/ 163 w 163"/>
                <a:gd name="T5" fmla="*/ 79 h 92"/>
                <a:gd name="T6" fmla="*/ 0 w 163"/>
                <a:gd name="T7" fmla="*/ 79 h 92"/>
                <a:gd name="T8" fmla="*/ 0 w 163"/>
                <a:gd name="T9" fmla="*/ 92 h 92"/>
                <a:gd name="T10" fmla="*/ 0 w 163"/>
                <a:gd name="T11" fmla="*/ 53 h 92"/>
                <a:gd name="T12" fmla="*/ 163 w 163"/>
                <a:gd name="T13" fmla="*/ 53 h 92"/>
                <a:gd name="T14" fmla="*/ 163 w 163"/>
                <a:gd name="T15" fmla="*/ 40 h 92"/>
                <a:gd name="T16" fmla="*/ 0 w 163"/>
                <a:gd name="T17" fmla="*/ 40 h 92"/>
                <a:gd name="T18" fmla="*/ 0 w 163"/>
                <a:gd name="T19" fmla="*/ 53 h 92"/>
                <a:gd name="T20" fmla="*/ 0 w 163"/>
                <a:gd name="T21" fmla="*/ 13 h 92"/>
                <a:gd name="T22" fmla="*/ 163 w 163"/>
                <a:gd name="T23" fmla="*/ 13 h 92"/>
                <a:gd name="T24" fmla="*/ 163 w 163"/>
                <a:gd name="T25" fmla="*/ 0 h 92"/>
                <a:gd name="T26" fmla="*/ 0 w 163"/>
                <a:gd name="T27" fmla="*/ 0 h 92"/>
                <a:gd name="T28" fmla="*/ 0 w 163"/>
                <a:gd name="T2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92">
                  <a:moveTo>
                    <a:pt x="0" y="92"/>
                  </a:moveTo>
                  <a:lnTo>
                    <a:pt x="163" y="92"/>
                  </a:lnTo>
                  <a:lnTo>
                    <a:pt x="163" y="79"/>
                  </a:lnTo>
                  <a:lnTo>
                    <a:pt x="0" y="79"/>
                  </a:lnTo>
                  <a:lnTo>
                    <a:pt x="0" y="92"/>
                  </a:lnTo>
                  <a:close/>
                  <a:moveTo>
                    <a:pt x="0" y="53"/>
                  </a:moveTo>
                  <a:lnTo>
                    <a:pt x="163" y="53"/>
                  </a:lnTo>
                  <a:lnTo>
                    <a:pt x="163" y="40"/>
                  </a:lnTo>
                  <a:lnTo>
                    <a:pt x="0" y="40"/>
                  </a:lnTo>
                  <a:lnTo>
                    <a:pt x="0" y="53"/>
                  </a:lnTo>
                  <a:close/>
                  <a:moveTo>
                    <a:pt x="0" y="13"/>
                  </a:moveTo>
                  <a:lnTo>
                    <a:pt x="163" y="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3D74283-5545-4B62-8068-C50ACAC72246}"/>
              </a:ext>
            </a:extLst>
          </p:cNvPr>
          <p:cNvGrpSpPr/>
          <p:nvPr/>
        </p:nvGrpSpPr>
        <p:grpSpPr>
          <a:xfrm>
            <a:off x="3737372" y="2467165"/>
            <a:ext cx="654303" cy="786462"/>
            <a:chOff x="2653965" y="2312641"/>
            <a:chExt cx="872404" cy="1048616"/>
          </a:xfrm>
        </p:grpSpPr>
        <p:sp>
          <p:nvSpPr>
            <p:cNvPr id="102" name="Rectangle 123">
              <a:extLst>
                <a:ext uri="{FF2B5EF4-FFF2-40B4-BE49-F238E27FC236}">
                  <a16:creationId xmlns:a16="http://schemas.microsoft.com/office/drawing/2014/main" id="{7D6C464C-4ECC-4284-AB48-F1470E837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65" y="2312641"/>
              <a:ext cx="872404" cy="1048616"/>
            </a:xfrm>
            <a:prstGeom prst="rect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03" name="Oval 125">
              <a:extLst>
                <a:ext uri="{FF2B5EF4-FFF2-40B4-BE49-F238E27FC236}">
                  <a16:creationId xmlns:a16="http://schemas.microsoft.com/office/drawing/2014/main" id="{AC8675A6-BD87-438D-99EC-494342D49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627" y="2831930"/>
              <a:ext cx="104168" cy="8220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04" name="Freeform 126">
              <a:extLst>
                <a:ext uri="{FF2B5EF4-FFF2-40B4-BE49-F238E27FC236}">
                  <a16:creationId xmlns:a16="http://schemas.microsoft.com/office/drawing/2014/main" id="{8B03EA5C-0D85-47A3-BBA7-FC768AA13D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309" y="3004357"/>
              <a:ext cx="424484" cy="184460"/>
            </a:xfrm>
            <a:custGeom>
              <a:avLst/>
              <a:gdLst>
                <a:gd name="T0" fmla="*/ 0 w 163"/>
                <a:gd name="T1" fmla="*/ 92 h 92"/>
                <a:gd name="T2" fmla="*/ 163 w 163"/>
                <a:gd name="T3" fmla="*/ 92 h 92"/>
                <a:gd name="T4" fmla="*/ 163 w 163"/>
                <a:gd name="T5" fmla="*/ 79 h 92"/>
                <a:gd name="T6" fmla="*/ 0 w 163"/>
                <a:gd name="T7" fmla="*/ 79 h 92"/>
                <a:gd name="T8" fmla="*/ 0 w 163"/>
                <a:gd name="T9" fmla="*/ 92 h 92"/>
                <a:gd name="T10" fmla="*/ 0 w 163"/>
                <a:gd name="T11" fmla="*/ 53 h 92"/>
                <a:gd name="T12" fmla="*/ 163 w 163"/>
                <a:gd name="T13" fmla="*/ 53 h 92"/>
                <a:gd name="T14" fmla="*/ 163 w 163"/>
                <a:gd name="T15" fmla="*/ 40 h 92"/>
                <a:gd name="T16" fmla="*/ 0 w 163"/>
                <a:gd name="T17" fmla="*/ 40 h 92"/>
                <a:gd name="T18" fmla="*/ 0 w 163"/>
                <a:gd name="T19" fmla="*/ 53 h 92"/>
                <a:gd name="T20" fmla="*/ 0 w 163"/>
                <a:gd name="T21" fmla="*/ 13 h 92"/>
                <a:gd name="T22" fmla="*/ 163 w 163"/>
                <a:gd name="T23" fmla="*/ 13 h 92"/>
                <a:gd name="T24" fmla="*/ 163 w 163"/>
                <a:gd name="T25" fmla="*/ 0 h 92"/>
                <a:gd name="T26" fmla="*/ 0 w 163"/>
                <a:gd name="T27" fmla="*/ 0 h 92"/>
                <a:gd name="T28" fmla="*/ 0 w 163"/>
                <a:gd name="T2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92">
                  <a:moveTo>
                    <a:pt x="0" y="92"/>
                  </a:moveTo>
                  <a:lnTo>
                    <a:pt x="163" y="92"/>
                  </a:lnTo>
                  <a:lnTo>
                    <a:pt x="163" y="79"/>
                  </a:lnTo>
                  <a:lnTo>
                    <a:pt x="0" y="79"/>
                  </a:lnTo>
                  <a:lnTo>
                    <a:pt x="0" y="92"/>
                  </a:lnTo>
                  <a:close/>
                  <a:moveTo>
                    <a:pt x="0" y="53"/>
                  </a:moveTo>
                  <a:lnTo>
                    <a:pt x="163" y="53"/>
                  </a:lnTo>
                  <a:lnTo>
                    <a:pt x="163" y="40"/>
                  </a:lnTo>
                  <a:lnTo>
                    <a:pt x="0" y="40"/>
                  </a:lnTo>
                  <a:lnTo>
                    <a:pt x="0" y="53"/>
                  </a:lnTo>
                  <a:close/>
                  <a:moveTo>
                    <a:pt x="0" y="13"/>
                  </a:moveTo>
                  <a:lnTo>
                    <a:pt x="163" y="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sp>
        <p:nvSpPr>
          <p:cNvPr id="111" name="Oval 110">
            <a:extLst>
              <a:ext uri="{FF2B5EF4-FFF2-40B4-BE49-F238E27FC236}">
                <a16:creationId xmlns:a16="http://schemas.microsoft.com/office/drawing/2014/main" id="{53225DE5-D844-4182-9C37-C4C77D20A450}"/>
              </a:ext>
            </a:extLst>
          </p:cNvPr>
          <p:cNvSpPr/>
          <p:nvPr/>
        </p:nvSpPr>
        <p:spPr>
          <a:xfrm>
            <a:off x="4695464" y="2599303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chemeClr val="tx1"/>
                </a:solidFill>
              </a:rPr>
              <a:t>10</a:t>
            </a:r>
            <a:endParaRPr lang="en-CA" sz="1350">
              <a:solidFill>
                <a:schemeClr val="tx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D9729D5-70A8-420E-BDFA-6D7CFEA76A43}"/>
              </a:ext>
            </a:extLst>
          </p:cNvPr>
          <p:cNvSpPr/>
          <p:nvPr/>
        </p:nvSpPr>
        <p:spPr>
          <a:xfrm>
            <a:off x="1092316" y="2605704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chemeClr val="tx1"/>
                </a:solidFill>
              </a:rPr>
              <a:t>10</a:t>
            </a:r>
            <a:endParaRPr lang="en-CA" sz="1350">
              <a:solidFill>
                <a:schemeClr val="tx1"/>
              </a:solidFill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7B430078-274F-4494-81F0-168FF5EAA253}"/>
              </a:ext>
            </a:extLst>
          </p:cNvPr>
          <p:cNvSpPr/>
          <p:nvPr/>
        </p:nvSpPr>
        <p:spPr>
          <a:xfrm>
            <a:off x="2930062" y="2605311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chemeClr val="tx1"/>
                </a:solidFill>
              </a:rPr>
              <a:t>10</a:t>
            </a:r>
            <a:endParaRPr lang="en-CA" sz="1350">
              <a:solidFill>
                <a:schemeClr val="tx1"/>
              </a:solidFill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4B8FC40-7DC0-48E1-A4A1-C330F8C6DC3F}"/>
              </a:ext>
            </a:extLst>
          </p:cNvPr>
          <p:cNvSpPr/>
          <p:nvPr/>
        </p:nvSpPr>
        <p:spPr>
          <a:xfrm>
            <a:off x="1100644" y="4328224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chemeClr val="tx1"/>
                </a:solidFill>
              </a:rPr>
              <a:t>10</a:t>
            </a:r>
            <a:endParaRPr lang="en-CA" sz="1350">
              <a:solidFill>
                <a:schemeClr val="tx1"/>
              </a:solidFill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838FEC27-B570-4694-895D-90E6E11DEB48}"/>
              </a:ext>
            </a:extLst>
          </p:cNvPr>
          <p:cNvSpPr/>
          <p:nvPr/>
        </p:nvSpPr>
        <p:spPr>
          <a:xfrm>
            <a:off x="2948666" y="4326849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chemeClr val="tx1"/>
                </a:solidFill>
              </a:rPr>
              <a:t>10</a:t>
            </a:r>
            <a:endParaRPr lang="en-CA" sz="1350">
              <a:solidFill>
                <a:schemeClr val="tx1"/>
              </a:solidFill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2128C93-DDCD-42DC-B556-A14171BE3F4C}"/>
              </a:ext>
            </a:extLst>
          </p:cNvPr>
          <p:cNvSpPr/>
          <p:nvPr/>
        </p:nvSpPr>
        <p:spPr>
          <a:xfrm>
            <a:off x="4666219" y="4328224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chemeClr val="tx1"/>
                </a:solidFill>
              </a:rPr>
              <a:t>10</a:t>
            </a:r>
            <a:endParaRPr lang="en-CA" sz="135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6BED80-638F-4461-BCA5-3C04430B38BD}"/>
              </a:ext>
            </a:extLst>
          </p:cNvPr>
          <p:cNvSpPr txBox="1"/>
          <p:nvPr/>
        </p:nvSpPr>
        <p:spPr>
          <a:xfrm>
            <a:off x="255145" y="918000"/>
            <a:ext cx="14382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/>
              <a:t>Bandwidth</a:t>
            </a:r>
          </a:p>
          <a:p>
            <a:r>
              <a:rPr lang="en-CA" sz="2100"/>
              <a:t> Allocation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0EBCD4F-B37C-418D-89B6-E90E7B827762}"/>
              </a:ext>
            </a:extLst>
          </p:cNvPr>
          <p:cNvSpPr txBox="1"/>
          <p:nvPr/>
        </p:nvSpPr>
        <p:spPr>
          <a:xfrm>
            <a:off x="4817936" y="1009122"/>
            <a:ext cx="20056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/>
              <a:t>Data Collection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B488AF2-8805-4D54-83DE-93B3D6F9EA94}"/>
              </a:ext>
            </a:extLst>
          </p:cNvPr>
          <p:cNvSpPr txBox="1"/>
          <p:nvPr/>
        </p:nvSpPr>
        <p:spPr>
          <a:xfrm>
            <a:off x="3062086" y="993568"/>
            <a:ext cx="16946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/>
              <a:t>Flow Pattern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99EEC24-4F2D-4283-BF6F-1DBBD6CD53B6}"/>
              </a:ext>
            </a:extLst>
          </p:cNvPr>
          <p:cNvSpPr txBox="1"/>
          <p:nvPr/>
        </p:nvSpPr>
        <p:spPr>
          <a:xfrm>
            <a:off x="6498534" y="3729813"/>
            <a:ext cx="9765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/>
              <a:t>Switch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0DF641A-B235-44BF-8EA1-BD193EB19DD1}"/>
              </a:ext>
            </a:extLst>
          </p:cNvPr>
          <p:cNvSpPr txBox="1"/>
          <p:nvPr/>
        </p:nvSpPr>
        <p:spPr>
          <a:xfrm>
            <a:off x="7998333" y="1364708"/>
            <a:ext cx="9834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/>
              <a:t>Policy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C6180815-E834-4921-A778-FB65869DA15D}"/>
              </a:ext>
            </a:extLst>
          </p:cNvPr>
          <p:cNvSpPr/>
          <p:nvPr/>
        </p:nvSpPr>
        <p:spPr>
          <a:xfrm>
            <a:off x="1664658" y="993570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chemeClr val="tx1"/>
                </a:solidFill>
              </a:rPr>
              <a:t>10</a:t>
            </a:r>
            <a:endParaRPr lang="en-CA" sz="1350">
              <a:solidFill>
                <a:schemeClr val="tx1"/>
              </a:solidFill>
            </a:endParaRPr>
          </a:p>
        </p:txBody>
      </p: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8D5E5E01-FB64-4E05-9FA9-D2893700E4D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48666" y="1524627"/>
            <a:ext cx="1654174" cy="3897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1FCCF6EC-DA42-406F-AF36-FD3DD5DDA97B}"/>
              </a:ext>
            </a:extLst>
          </p:cNvPr>
          <p:cNvCxnSpPr>
            <a:cxnSpLocks/>
          </p:cNvCxnSpPr>
          <p:nvPr/>
        </p:nvCxnSpPr>
        <p:spPr>
          <a:xfrm flipH="1" flipV="1">
            <a:off x="4823180" y="1522890"/>
            <a:ext cx="1675355" cy="2070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itle 6">
            <a:extLst>
              <a:ext uri="{FF2B5EF4-FFF2-40B4-BE49-F238E27FC236}">
                <a16:creationId xmlns:a16="http://schemas.microsoft.com/office/drawing/2014/main" id="{95EDD648-B52D-4035-81B0-0ADCF31EAE78}"/>
              </a:ext>
            </a:extLst>
          </p:cNvPr>
          <p:cNvSpPr txBox="1">
            <a:spLocks/>
          </p:cNvSpPr>
          <p:nvPr/>
        </p:nvSpPr>
        <p:spPr>
          <a:xfrm>
            <a:off x="1563857" y="-14829"/>
            <a:ext cx="565547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/>
              <a:t>Predicting Networking Traffic</a:t>
            </a:r>
          </a:p>
        </p:txBody>
      </p:sp>
    </p:spTree>
    <p:extLst>
      <p:ext uri="{BB962C8B-B14F-4D97-AF65-F5344CB8AC3E}">
        <p14:creationId xmlns:p14="http://schemas.microsoft.com/office/powerpoint/2010/main" val="132351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40C14824-ADEF-40F1-8381-B4C2162E9724}"/>
              </a:ext>
            </a:extLst>
          </p:cNvPr>
          <p:cNvCxnSpPr>
            <a:cxnSpLocks/>
            <a:stCxn id="207" idx="3"/>
            <a:endCxn id="235" idx="2"/>
          </p:cNvCxnSpPr>
          <p:nvPr/>
        </p:nvCxnSpPr>
        <p:spPr>
          <a:xfrm flipV="1">
            <a:off x="2553929" y="2357515"/>
            <a:ext cx="4933660" cy="489692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8F5ECDBD-8F03-4EA8-881C-6FC29BAC9B16}"/>
              </a:ext>
            </a:extLst>
          </p:cNvPr>
          <p:cNvCxnSpPr>
            <a:cxnSpLocks/>
            <a:endCxn id="235" idx="2"/>
          </p:cNvCxnSpPr>
          <p:nvPr/>
        </p:nvCxnSpPr>
        <p:spPr>
          <a:xfrm flipV="1">
            <a:off x="2553923" y="2357516"/>
            <a:ext cx="4933665" cy="2230073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CE1B9000-B1D3-487A-B627-61533E75AA03}"/>
              </a:ext>
            </a:extLst>
          </p:cNvPr>
          <p:cNvCxnSpPr>
            <a:cxnSpLocks/>
            <a:endCxn id="235" idx="2"/>
          </p:cNvCxnSpPr>
          <p:nvPr/>
        </p:nvCxnSpPr>
        <p:spPr>
          <a:xfrm flipV="1">
            <a:off x="4387040" y="2357515"/>
            <a:ext cx="3100548" cy="2233834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6775A8F1-20B6-4E76-A9EB-DF50052D8414}"/>
              </a:ext>
            </a:extLst>
          </p:cNvPr>
          <p:cNvCxnSpPr>
            <a:stCxn id="114" idx="3"/>
            <a:endCxn id="186" idx="1"/>
          </p:cNvCxnSpPr>
          <p:nvPr/>
        </p:nvCxnSpPr>
        <p:spPr>
          <a:xfrm>
            <a:off x="2744209" y="3691430"/>
            <a:ext cx="7982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FB6482BF-564A-44AE-878C-0EA22AB36C4F}"/>
              </a:ext>
            </a:extLst>
          </p:cNvPr>
          <p:cNvCxnSpPr>
            <a:stCxn id="186" idx="3"/>
            <a:endCxn id="192" idx="1"/>
          </p:cNvCxnSpPr>
          <p:nvPr/>
        </p:nvCxnSpPr>
        <p:spPr>
          <a:xfrm>
            <a:off x="4577325" y="3691430"/>
            <a:ext cx="73541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A8EBD3BE-6797-4F2D-90D2-FD3FD840C79D}"/>
              </a:ext>
            </a:extLst>
          </p:cNvPr>
          <p:cNvCxnSpPr>
            <a:cxnSpLocks/>
            <a:stCxn id="114" idx="0"/>
            <a:endCxn id="207" idx="2"/>
          </p:cNvCxnSpPr>
          <p:nvPr/>
        </p:nvCxnSpPr>
        <p:spPr>
          <a:xfrm flipH="1" flipV="1">
            <a:off x="2226773" y="3240432"/>
            <a:ext cx="1" cy="27010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78BA44A4-12DA-4F99-9130-8D029A577F88}"/>
              </a:ext>
            </a:extLst>
          </p:cNvPr>
          <p:cNvCxnSpPr>
            <a:cxnSpLocks/>
            <a:endCxn id="114" idx="2"/>
          </p:cNvCxnSpPr>
          <p:nvPr/>
        </p:nvCxnSpPr>
        <p:spPr>
          <a:xfrm flipV="1">
            <a:off x="2226773" y="3872321"/>
            <a:ext cx="1" cy="3220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6401DCAA-745E-4092-B632-7DBEEC3A7268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5830170" y="3872320"/>
            <a:ext cx="1" cy="32579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EA422F1-3C98-47F2-B29F-4B25458B26E2}"/>
              </a:ext>
            </a:extLst>
          </p:cNvPr>
          <p:cNvGrpSpPr/>
          <p:nvPr/>
        </p:nvGrpSpPr>
        <p:grpSpPr>
          <a:xfrm>
            <a:off x="1709338" y="3510540"/>
            <a:ext cx="1034870" cy="442804"/>
            <a:chOff x="9261477" y="2887664"/>
            <a:chExt cx="1152525" cy="373063"/>
          </a:xfrm>
        </p:grpSpPr>
        <p:sp>
          <p:nvSpPr>
            <p:cNvPr id="113" name="Freeform 106">
              <a:extLst>
                <a:ext uri="{FF2B5EF4-FFF2-40B4-BE49-F238E27FC236}">
                  <a16:creationId xmlns:a16="http://schemas.microsoft.com/office/drawing/2014/main" id="{BCC5116F-234F-4BE6-9D64-583EF25D9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6564" y="3214689"/>
              <a:ext cx="1022350" cy="46038"/>
            </a:xfrm>
            <a:custGeom>
              <a:avLst/>
              <a:gdLst>
                <a:gd name="T0" fmla="*/ 629 w 644"/>
                <a:gd name="T1" fmla="*/ 29 h 29"/>
                <a:gd name="T2" fmla="*/ 644 w 644"/>
                <a:gd name="T3" fmla="*/ 0 h 29"/>
                <a:gd name="T4" fmla="*/ 0 w 644"/>
                <a:gd name="T5" fmla="*/ 0 h 29"/>
                <a:gd name="T6" fmla="*/ 14 w 644"/>
                <a:gd name="T7" fmla="*/ 29 h 29"/>
                <a:gd name="T8" fmla="*/ 629 w 64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4" h="29">
                  <a:moveTo>
                    <a:pt x="629" y="29"/>
                  </a:moveTo>
                  <a:lnTo>
                    <a:pt x="644" y="0"/>
                  </a:lnTo>
                  <a:lnTo>
                    <a:pt x="0" y="0"/>
                  </a:lnTo>
                  <a:lnTo>
                    <a:pt x="14" y="29"/>
                  </a:lnTo>
                  <a:lnTo>
                    <a:pt x="629" y="2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14" name="Rectangle 107">
              <a:extLst>
                <a:ext uri="{FF2B5EF4-FFF2-40B4-BE49-F238E27FC236}">
                  <a16:creationId xmlns:a16="http://schemas.microsoft.com/office/drawing/2014/main" id="{40CBD854-4A44-49C2-BB6D-73320A643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1477" y="2887664"/>
              <a:ext cx="1152525" cy="304800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id="{46B1B78E-5BD3-4D01-8D22-E1572AD42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0477" y="2947989"/>
              <a:ext cx="198438" cy="187325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17" name="Freeform 110">
              <a:extLst>
                <a:ext uri="{FF2B5EF4-FFF2-40B4-BE49-F238E27FC236}">
                  <a16:creationId xmlns:a16="http://schemas.microsoft.com/office/drawing/2014/main" id="{3AA5BBE9-03A7-48A4-A3C3-7FDF9679E0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1964" y="2963864"/>
              <a:ext cx="603250" cy="152400"/>
            </a:xfrm>
            <a:custGeom>
              <a:avLst/>
              <a:gdLst>
                <a:gd name="T0" fmla="*/ 0 w 380"/>
                <a:gd name="T1" fmla="*/ 59 h 96"/>
                <a:gd name="T2" fmla="*/ 13 w 380"/>
                <a:gd name="T3" fmla="*/ 83 h 96"/>
                <a:gd name="T4" fmla="*/ 38 w 380"/>
                <a:gd name="T5" fmla="*/ 96 h 96"/>
                <a:gd name="T6" fmla="*/ 51 w 380"/>
                <a:gd name="T7" fmla="*/ 83 h 96"/>
                <a:gd name="T8" fmla="*/ 133 w 380"/>
                <a:gd name="T9" fmla="*/ 59 h 96"/>
                <a:gd name="T10" fmla="*/ 82 w 380"/>
                <a:gd name="T11" fmla="*/ 83 h 96"/>
                <a:gd name="T12" fmla="*/ 96 w 380"/>
                <a:gd name="T13" fmla="*/ 96 h 96"/>
                <a:gd name="T14" fmla="*/ 120 w 380"/>
                <a:gd name="T15" fmla="*/ 83 h 96"/>
                <a:gd name="T16" fmla="*/ 133 w 380"/>
                <a:gd name="T17" fmla="*/ 59 h 96"/>
                <a:gd name="T18" fmla="*/ 164 w 380"/>
                <a:gd name="T19" fmla="*/ 59 h 96"/>
                <a:gd name="T20" fmla="*/ 178 w 380"/>
                <a:gd name="T21" fmla="*/ 83 h 96"/>
                <a:gd name="T22" fmla="*/ 202 w 380"/>
                <a:gd name="T23" fmla="*/ 96 h 96"/>
                <a:gd name="T24" fmla="*/ 216 w 380"/>
                <a:gd name="T25" fmla="*/ 83 h 96"/>
                <a:gd name="T26" fmla="*/ 298 w 380"/>
                <a:gd name="T27" fmla="*/ 59 h 96"/>
                <a:gd name="T28" fmla="*/ 247 w 380"/>
                <a:gd name="T29" fmla="*/ 83 h 96"/>
                <a:gd name="T30" fmla="*/ 260 w 380"/>
                <a:gd name="T31" fmla="*/ 96 h 96"/>
                <a:gd name="T32" fmla="*/ 284 w 380"/>
                <a:gd name="T33" fmla="*/ 83 h 96"/>
                <a:gd name="T34" fmla="*/ 298 w 380"/>
                <a:gd name="T35" fmla="*/ 59 h 96"/>
                <a:gd name="T36" fmla="*/ 329 w 380"/>
                <a:gd name="T37" fmla="*/ 59 h 96"/>
                <a:gd name="T38" fmla="*/ 342 w 380"/>
                <a:gd name="T39" fmla="*/ 83 h 96"/>
                <a:gd name="T40" fmla="*/ 366 w 380"/>
                <a:gd name="T41" fmla="*/ 96 h 96"/>
                <a:gd name="T42" fmla="*/ 380 w 380"/>
                <a:gd name="T43" fmla="*/ 83 h 96"/>
                <a:gd name="T44" fmla="*/ 380 w 380"/>
                <a:gd name="T45" fmla="*/ 0 h 96"/>
                <a:gd name="T46" fmla="*/ 329 w 380"/>
                <a:gd name="T47" fmla="*/ 24 h 96"/>
                <a:gd name="T48" fmla="*/ 342 w 380"/>
                <a:gd name="T49" fmla="*/ 37 h 96"/>
                <a:gd name="T50" fmla="*/ 366 w 380"/>
                <a:gd name="T51" fmla="*/ 24 h 96"/>
                <a:gd name="T52" fmla="*/ 380 w 380"/>
                <a:gd name="T53" fmla="*/ 0 h 96"/>
                <a:gd name="T54" fmla="*/ 247 w 380"/>
                <a:gd name="T55" fmla="*/ 0 h 96"/>
                <a:gd name="T56" fmla="*/ 260 w 380"/>
                <a:gd name="T57" fmla="*/ 24 h 96"/>
                <a:gd name="T58" fmla="*/ 284 w 380"/>
                <a:gd name="T59" fmla="*/ 37 h 96"/>
                <a:gd name="T60" fmla="*/ 298 w 380"/>
                <a:gd name="T61" fmla="*/ 24 h 96"/>
                <a:gd name="T62" fmla="*/ 216 w 380"/>
                <a:gd name="T63" fmla="*/ 0 h 96"/>
                <a:gd name="T64" fmla="*/ 164 w 380"/>
                <a:gd name="T65" fmla="*/ 24 h 96"/>
                <a:gd name="T66" fmla="*/ 178 w 380"/>
                <a:gd name="T67" fmla="*/ 37 h 96"/>
                <a:gd name="T68" fmla="*/ 202 w 380"/>
                <a:gd name="T69" fmla="*/ 24 h 96"/>
                <a:gd name="T70" fmla="*/ 216 w 380"/>
                <a:gd name="T71" fmla="*/ 0 h 96"/>
                <a:gd name="T72" fmla="*/ 82 w 380"/>
                <a:gd name="T73" fmla="*/ 0 h 96"/>
                <a:gd name="T74" fmla="*/ 96 w 380"/>
                <a:gd name="T75" fmla="*/ 24 h 96"/>
                <a:gd name="T76" fmla="*/ 120 w 380"/>
                <a:gd name="T77" fmla="*/ 37 h 96"/>
                <a:gd name="T78" fmla="*/ 133 w 380"/>
                <a:gd name="T79" fmla="*/ 24 h 96"/>
                <a:gd name="T80" fmla="*/ 51 w 380"/>
                <a:gd name="T81" fmla="*/ 0 h 96"/>
                <a:gd name="T82" fmla="*/ 0 w 380"/>
                <a:gd name="T83" fmla="*/ 24 h 96"/>
                <a:gd name="T84" fmla="*/ 13 w 380"/>
                <a:gd name="T85" fmla="*/ 37 h 96"/>
                <a:gd name="T86" fmla="*/ 38 w 380"/>
                <a:gd name="T87" fmla="*/ 24 h 96"/>
                <a:gd name="T88" fmla="*/ 51 w 380"/>
                <a:gd name="T8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0" h="96">
                  <a:moveTo>
                    <a:pt x="51" y="59"/>
                  </a:moveTo>
                  <a:lnTo>
                    <a:pt x="0" y="59"/>
                  </a:lnTo>
                  <a:lnTo>
                    <a:pt x="0" y="83"/>
                  </a:lnTo>
                  <a:lnTo>
                    <a:pt x="13" y="83"/>
                  </a:lnTo>
                  <a:lnTo>
                    <a:pt x="13" y="96"/>
                  </a:lnTo>
                  <a:lnTo>
                    <a:pt x="38" y="96"/>
                  </a:lnTo>
                  <a:lnTo>
                    <a:pt x="38" y="83"/>
                  </a:lnTo>
                  <a:lnTo>
                    <a:pt x="51" y="83"/>
                  </a:lnTo>
                  <a:lnTo>
                    <a:pt x="51" y="59"/>
                  </a:lnTo>
                  <a:close/>
                  <a:moveTo>
                    <a:pt x="133" y="59"/>
                  </a:moveTo>
                  <a:lnTo>
                    <a:pt x="82" y="59"/>
                  </a:lnTo>
                  <a:lnTo>
                    <a:pt x="82" y="83"/>
                  </a:lnTo>
                  <a:lnTo>
                    <a:pt x="96" y="83"/>
                  </a:lnTo>
                  <a:lnTo>
                    <a:pt x="96" y="96"/>
                  </a:lnTo>
                  <a:lnTo>
                    <a:pt x="120" y="96"/>
                  </a:lnTo>
                  <a:lnTo>
                    <a:pt x="120" y="83"/>
                  </a:lnTo>
                  <a:lnTo>
                    <a:pt x="133" y="83"/>
                  </a:lnTo>
                  <a:lnTo>
                    <a:pt x="133" y="59"/>
                  </a:lnTo>
                  <a:close/>
                  <a:moveTo>
                    <a:pt x="216" y="59"/>
                  </a:moveTo>
                  <a:lnTo>
                    <a:pt x="164" y="59"/>
                  </a:lnTo>
                  <a:lnTo>
                    <a:pt x="164" y="83"/>
                  </a:lnTo>
                  <a:lnTo>
                    <a:pt x="178" y="83"/>
                  </a:lnTo>
                  <a:lnTo>
                    <a:pt x="178" y="96"/>
                  </a:lnTo>
                  <a:lnTo>
                    <a:pt x="202" y="96"/>
                  </a:lnTo>
                  <a:lnTo>
                    <a:pt x="202" y="83"/>
                  </a:lnTo>
                  <a:lnTo>
                    <a:pt x="216" y="83"/>
                  </a:lnTo>
                  <a:lnTo>
                    <a:pt x="216" y="59"/>
                  </a:lnTo>
                  <a:close/>
                  <a:moveTo>
                    <a:pt x="298" y="59"/>
                  </a:moveTo>
                  <a:lnTo>
                    <a:pt x="247" y="59"/>
                  </a:lnTo>
                  <a:lnTo>
                    <a:pt x="247" y="83"/>
                  </a:lnTo>
                  <a:lnTo>
                    <a:pt x="260" y="83"/>
                  </a:lnTo>
                  <a:lnTo>
                    <a:pt x="260" y="96"/>
                  </a:lnTo>
                  <a:lnTo>
                    <a:pt x="284" y="96"/>
                  </a:lnTo>
                  <a:lnTo>
                    <a:pt x="284" y="83"/>
                  </a:lnTo>
                  <a:lnTo>
                    <a:pt x="298" y="83"/>
                  </a:lnTo>
                  <a:lnTo>
                    <a:pt x="298" y="59"/>
                  </a:lnTo>
                  <a:close/>
                  <a:moveTo>
                    <a:pt x="380" y="59"/>
                  </a:moveTo>
                  <a:lnTo>
                    <a:pt x="329" y="59"/>
                  </a:lnTo>
                  <a:lnTo>
                    <a:pt x="329" y="83"/>
                  </a:lnTo>
                  <a:lnTo>
                    <a:pt x="342" y="83"/>
                  </a:lnTo>
                  <a:lnTo>
                    <a:pt x="342" y="96"/>
                  </a:lnTo>
                  <a:lnTo>
                    <a:pt x="366" y="96"/>
                  </a:lnTo>
                  <a:lnTo>
                    <a:pt x="366" y="83"/>
                  </a:lnTo>
                  <a:lnTo>
                    <a:pt x="380" y="83"/>
                  </a:lnTo>
                  <a:lnTo>
                    <a:pt x="380" y="59"/>
                  </a:lnTo>
                  <a:close/>
                  <a:moveTo>
                    <a:pt x="380" y="0"/>
                  </a:moveTo>
                  <a:lnTo>
                    <a:pt x="329" y="0"/>
                  </a:lnTo>
                  <a:lnTo>
                    <a:pt x="329" y="24"/>
                  </a:lnTo>
                  <a:lnTo>
                    <a:pt x="342" y="24"/>
                  </a:lnTo>
                  <a:lnTo>
                    <a:pt x="342" y="37"/>
                  </a:lnTo>
                  <a:lnTo>
                    <a:pt x="366" y="37"/>
                  </a:lnTo>
                  <a:lnTo>
                    <a:pt x="366" y="24"/>
                  </a:lnTo>
                  <a:lnTo>
                    <a:pt x="380" y="24"/>
                  </a:lnTo>
                  <a:lnTo>
                    <a:pt x="380" y="0"/>
                  </a:lnTo>
                  <a:close/>
                  <a:moveTo>
                    <a:pt x="298" y="0"/>
                  </a:moveTo>
                  <a:lnTo>
                    <a:pt x="247" y="0"/>
                  </a:lnTo>
                  <a:lnTo>
                    <a:pt x="247" y="24"/>
                  </a:lnTo>
                  <a:lnTo>
                    <a:pt x="260" y="24"/>
                  </a:lnTo>
                  <a:lnTo>
                    <a:pt x="260" y="37"/>
                  </a:lnTo>
                  <a:lnTo>
                    <a:pt x="284" y="37"/>
                  </a:lnTo>
                  <a:lnTo>
                    <a:pt x="284" y="24"/>
                  </a:lnTo>
                  <a:lnTo>
                    <a:pt x="298" y="24"/>
                  </a:lnTo>
                  <a:lnTo>
                    <a:pt x="298" y="0"/>
                  </a:lnTo>
                  <a:close/>
                  <a:moveTo>
                    <a:pt x="216" y="0"/>
                  </a:moveTo>
                  <a:lnTo>
                    <a:pt x="164" y="0"/>
                  </a:lnTo>
                  <a:lnTo>
                    <a:pt x="164" y="24"/>
                  </a:lnTo>
                  <a:lnTo>
                    <a:pt x="178" y="24"/>
                  </a:lnTo>
                  <a:lnTo>
                    <a:pt x="178" y="37"/>
                  </a:lnTo>
                  <a:lnTo>
                    <a:pt x="202" y="37"/>
                  </a:lnTo>
                  <a:lnTo>
                    <a:pt x="202" y="24"/>
                  </a:lnTo>
                  <a:lnTo>
                    <a:pt x="216" y="24"/>
                  </a:lnTo>
                  <a:lnTo>
                    <a:pt x="216" y="0"/>
                  </a:lnTo>
                  <a:close/>
                  <a:moveTo>
                    <a:pt x="133" y="0"/>
                  </a:moveTo>
                  <a:lnTo>
                    <a:pt x="82" y="0"/>
                  </a:lnTo>
                  <a:lnTo>
                    <a:pt x="82" y="24"/>
                  </a:lnTo>
                  <a:lnTo>
                    <a:pt x="96" y="24"/>
                  </a:lnTo>
                  <a:lnTo>
                    <a:pt x="96" y="37"/>
                  </a:lnTo>
                  <a:lnTo>
                    <a:pt x="120" y="37"/>
                  </a:lnTo>
                  <a:lnTo>
                    <a:pt x="120" y="24"/>
                  </a:lnTo>
                  <a:lnTo>
                    <a:pt x="133" y="24"/>
                  </a:lnTo>
                  <a:lnTo>
                    <a:pt x="133" y="0"/>
                  </a:lnTo>
                  <a:close/>
                  <a:moveTo>
                    <a:pt x="51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13" y="37"/>
                  </a:lnTo>
                  <a:lnTo>
                    <a:pt x="38" y="37"/>
                  </a:lnTo>
                  <a:lnTo>
                    <a:pt x="38" y="24"/>
                  </a:lnTo>
                  <a:lnTo>
                    <a:pt x="51" y="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5CCE326B-3577-4F44-B349-0326B0D69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352" y="2978151"/>
              <a:ext cx="165100" cy="125413"/>
            </a:xfrm>
            <a:custGeom>
              <a:avLst/>
              <a:gdLst>
                <a:gd name="T0" fmla="*/ 58 w 104"/>
                <a:gd name="T1" fmla="*/ 37 h 79"/>
                <a:gd name="T2" fmla="*/ 73 w 104"/>
                <a:gd name="T3" fmla="*/ 17 h 79"/>
                <a:gd name="T4" fmla="*/ 91 w 104"/>
                <a:gd name="T5" fmla="*/ 17 h 79"/>
                <a:gd name="T6" fmla="*/ 82 w 104"/>
                <a:gd name="T7" fmla="*/ 26 h 79"/>
                <a:gd name="T8" fmla="*/ 93 w 104"/>
                <a:gd name="T9" fmla="*/ 26 h 79"/>
                <a:gd name="T10" fmla="*/ 104 w 104"/>
                <a:gd name="T11" fmla="*/ 13 h 79"/>
                <a:gd name="T12" fmla="*/ 93 w 104"/>
                <a:gd name="T13" fmla="*/ 0 h 79"/>
                <a:gd name="T14" fmla="*/ 82 w 104"/>
                <a:gd name="T15" fmla="*/ 0 h 79"/>
                <a:gd name="T16" fmla="*/ 91 w 104"/>
                <a:gd name="T17" fmla="*/ 9 h 79"/>
                <a:gd name="T18" fmla="*/ 68 w 104"/>
                <a:gd name="T19" fmla="*/ 9 h 79"/>
                <a:gd name="T20" fmla="*/ 52 w 104"/>
                <a:gd name="T21" fmla="*/ 30 h 79"/>
                <a:gd name="T22" fmla="*/ 36 w 104"/>
                <a:gd name="T23" fmla="*/ 9 h 79"/>
                <a:gd name="T24" fmla="*/ 14 w 104"/>
                <a:gd name="T25" fmla="*/ 9 h 79"/>
                <a:gd name="T26" fmla="*/ 23 w 104"/>
                <a:gd name="T27" fmla="*/ 0 h 79"/>
                <a:gd name="T28" fmla="*/ 12 w 104"/>
                <a:gd name="T29" fmla="*/ 0 h 79"/>
                <a:gd name="T30" fmla="*/ 0 w 104"/>
                <a:gd name="T31" fmla="*/ 13 h 79"/>
                <a:gd name="T32" fmla="*/ 12 w 104"/>
                <a:gd name="T33" fmla="*/ 26 h 79"/>
                <a:gd name="T34" fmla="*/ 23 w 104"/>
                <a:gd name="T35" fmla="*/ 26 h 79"/>
                <a:gd name="T36" fmla="*/ 14 w 104"/>
                <a:gd name="T37" fmla="*/ 17 h 79"/>
                <a:gd name="T38" fmla="*/ 31 w 104"/>
                <a:gd name="T39" fmla="*/ 17 h 79"/>
                <a:gd name="T40" fmla="*/ 47 w 104"/>
                <a:gd name="T41" fmla="*/ 37 h 79"/>
                <a:gd name="T42" fmla="*/ 27 w 104"/>
                <a:gd name="T43" fmla="*/ 62 h 79"/>
                <a:gd name="T44" fmla="*/ 14 w 104"/>
                <a:gd name="T45" fmla="*/ 62 h 79"/>
                <a:gd name="T46" fmla="*/ 23 w 104"/>
                <a:gd name="T47" fmla="*/ 53 h 79"/>
                <a:gd name="T48" fmla="*/ 12 w 104"/>
                <a:gd name="T49" fmla="*/ 53 h 79"/>
                <a:gd name="T50" fmla="*/ 0 w 104"/>
                <a:gd name="T51" fmla="*/ 66 h 79"/>
                <a:gd name="T52" fmla="*/ 12 w 104"/>
                <a:gd name="T53" fmla="*/ 79 h 79"/>
                <a:gd name="T54" fmla="*/ 23 w 104"/>
                <a:gd name="T55" fmla="*/ 79 h 79"/>
                <a:gd name="T56" fmla="*/ 14 w 104"/>
                <a:gd name="T57" fmla="*/ 70 h 79"/>
                <a:gd name="T58" fmla="*/ 32 w 104"/>
                <a:gd name="T59" fmla="*/ 70 h 79"/>
                <a:gd name="T60" fmla="*/ 52 w 104"/>
                <a:gd name="T61" fmla="*/ 44 h 79"/>
                <a:gd name="T62" fmla="*/ 72 w 104"/>
                <a:gd name="T63" fmla="*/ 70 h 79"/>
                <a:gd name="T64" fmla="*/ 91 w 104"/>
                <a:gd name="T65" fmla="*/ 70 h 79"/>
                <a:gd name="T66" fmla="*/ 82 w 104"/>
                <a:gd name="T67" fmla="*/ 79 h 79"/>
                <a:gd name="T68" fmla="*/ 93 w 104"/>
                <a:gd name="T69" fmla="*/ 79 h 79"/>
                <a:gd name="T70" fmla="*/ 104 w 104"/>
                <a:gd name="T71" fmla="*/ 66 h 79"/>
                <a:gd name="T72" fmla="*/ 93 w 104"/>
                <a:gd name="T73" fmla="*/ 53 h 79"/>
                <a:gd name="T74" fmla="*/ 82 w 104"/>
                <a:gd name="T75" fmla="*/ 53 h 79"/>
                <a:gd name="T76" fmla="*/ 91 w 104"/>
                <a:gd name="T77" fmla="*/ 62 h 79"/>
                <a:gd name="T78" fmla="*/ 78 w 104"/>
                <a:gd name="T79" fmla="*/ 62 h 79"/>
                <a:gd name="T80" fmla="*/ 58 w 104"/>
                <a:gd name="T81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79">
                  <a:moveTo>
                    <a:pt x="58" y="37"/>
                  </a:moveTo>
                  <a:lnTo>
                    <a:pt x="73" y="17"/>
                  </a:lnTo>
                  <a:lnTo>
                    <a:pt x="91" y="17"/>
                  </a:lnTo>
                  <a:lnTo>
                    <a:pt x="82" y="26"/>
                  </a:lnTo>
                  <a:lnTo>
                    <a:pt x="93" y="26"/>
                  </a:lnTo>
                  <a:lnTo>
                    <a:pt x="104" y="13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91" y="9"/>
                  </a:lnTo>
                  <a:lnTo>
                    <a:pt x="68" y="9"/>
                  </a:lnTo>
                  <a:lnTo>
                    <a:pt x="52" y="30"/>
                  </a:lnTo>
                  <a:lnTo>
                    <a:pt x="36" y="9"/>
                  </a:lnTo>
                  <a:lnTo>
                    <a:pt x="14" y="9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12" y="26"/>
                  </a:lnTo>
                  <a:lnTo>
                    <a:pt x="23" y="26"/>
                  </a:lnTo>
                  <a:lnTo>
                    <a:pt x="14" y="17"/>
                  </a:lnTo>
                  <a:lnTo>
                    <a:pt x="31" y="17"/>
                  </a:lnTo>
                  <a:lnTo>
                    <a:pt x="47" y="37"/>
                  </a:lnTo>
                  <a:lnTo>
                    <a:pt x="27" y="62"/>
                  </a:lnTo>
                  <a:lnTo>
                    <a:pt x="14" y="6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0" y="66"/>
                  </a:lnTo>
                  <a:lnTo>
                    <a:pt x="12" y="79"/>
                  </a:lnTo>
                  <a:lnTo>
                    <a:pt x="23" y="79"/>
                  </a:lnTo>
                  <a:lnTo>
                    <a:pt x="14" y="70"/>
                  </a:lnTo>
                  <a:lnTo>
                    <a:pt x="32" y="70"/>
                  </a:lnTo>
                  <a:lnTo>
                    <a:pt x="52" y="44"/>
                  </a:lnTo>
                  <a:lnTo>
                    <a:pt x="72" y="70"/>
                  </a:lnTo>
                  <a:lnTo>
                    <a:pt x="91" y="70"/>
                  </a:lnTo>
                  <a:lnTo>
                    <a:pt x="82" y="79"/>
                  </a:lnTo>
                  <a:lnTo>
                    <a:pt x="93" y="79"/>
                  </a:lnTo>
                  <a:lnTo>
                    <a:pt x="104" y="66"/>
                  </a:lnTo>
                  <a:lnTo>
                    <a:pt x="93" y="53"/>
                  </a:lnTo>
                  <a:lnTo>
                    <a:pt x="82" y="53"/>
                  </a:lnTo>
                  <a:lnTo>
                    <a:pt x="91" y="62"/>
                  </a:lnTo>
                  <a:lnTo>
                    <a:pt x="78" y="62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E1D9164-6E7E-444E-87A6-D74F453B70DC}"/>
              </a:ext>
            </a:extLst>
          </p:cNvPr>
          <p:cNvGrpSpPr/>
          <p:nvPr/>
        </p:nvGrpSpPr>
        <p:grpSpPr>
          <a:xfrm>
            <a:off x="3542455" y="3510540"/>
            <a:ext cx="1034870" cy="442804"/>
            <a:chOff x="9261477" y="2887664"/>
            <a:chExt cx="1152525" cy="373063"/>
          </a:xfrm>
        </p:grpSpPr>
        <p:sp>
          <p:nvSpPr>
            <p:cNvPr id="185" name="Freeform 106">
              <a:extLst>
                <a:ext uri="{FF2B5EF4-FFF2-40B4-BE49-F238E27FC236}">
                  <a16:creationId xmlns:a16="http://schemas.microsoft.com/office/drawing/2014/main" id="{5BFDEADB-DB99-4EC0-AA85-45D0E47B8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6564" y="3214689"/>
              <a:ext cx="1022350" cy="46038"/>
            </a:xfrm>
            <a:custGeom>
              <a:avLst/>
              <a:gdLst>
                <a:gd name="T0" fmla="*/ 629 w 644"/>
                <a:gd name="T1" fmla="*/ 29 h 29"/>
                <a:gd name="T2" fmla="*/ 644 w 644"/>
                <a:gd name="T3" fmla="*/ 0 h 29"/>
                <a:gd name="T4" fmla="*/ 0 w 644"/>
                <a:gd name="T5" fmla="*/ 0 h 29"/>
                <a:gd name="T6" fmla="*/ 14 w 644"/>
                <a:gd name="T7" fmla="*/ 29 h 29"/>
                <a:gd name="T8" fmla="*/ 629 w 64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4" h="29">
                  <a:moveTo>
                    <a:pt x="629" y="29"/>
                  </a:moveTo>
                  <a:lnTo>
                    <a:pt x="644" y="0"/>
                  </a:lnTo>
                  <a:lnTo>
                    <a:pt x="0" y="0"/>
                  </a:lnTo>
                  <a:lnTo>
                    <a:pt x="14" y="29"/>
                  </a:lnTo>
                  <a:lnTo>
                    <a:pt x="629" y="2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86" name="Rectangle 107">
              <a:extLst>
                <a:ext uri="{FF2B5EF4-FFF2-40B4-BE49-F238E27FC236}">
                  <a16:creationId xmlns:a16="http://schemas.microsoft.com/office/drawing/2014/main" id="{1FCA9E8B-7937-40BE-A3AE-ECC60914C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1477" y="2887664"/>
              <a:ext cx="1152525" cy="304800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87" name="Rectangle 109">
              <a:extLst>
                <a:ext uri="{FF2B5EF4-FFF2-40B4-BE49-F238E27FC236}">
                  <a16:creationId xmlns:a16="http://schemas.microsoft.com/office/drawing/2014/main" id="{CC28B518-4EB8-4723-8CF5-3551DAF9D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0477" y="2947989"/>
              <a:ext cx="198438" cy="187325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88" name="Freeform 110">
              <a:extLst>
                <a:ext uri="{FF2B5EF4-FFF2-40B4-BE49-F238E27FC236}">
                  <a16:creationId xmlns:a16="http://schemas.microsoft.com/office/drawing/2014/main" id="{EE4A8B37-194F-49E5-AF1C-6F2740916F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1964" y="2963864"/>
              <a:ext cx="603250" cy="152400"/>
            </a:xfrm>
            <a:custGeom>
              <a:avLst/>
              <a:gdLst>
                <a:gd name="T0" fmla="*/ 0 w 380"/>
                <a:gd name="T1" fmla="*/ 59 h 96"/>
                <a:gd name="T2" fmla="*/ 13 w 380"/>
                <a:gd name="T3" fmla="*/ 83 h 96"/>
                <a:gd name="T4" fmla="*/ 38 w 380"/>
                <a:gd name="T5" fmla="*/ 96 h 96"/>
                <a:gd name="T6" fmla="*/ 51 w 380"/>
                <a:gd name="T7" fmla="*/ 83 h 96"/>
                <a:gd name="T8" fmla="*/ 133 w 380"/>
                <a:gd name="T9" fmla="*/ 59 h 96"/>
                <a:gd name="T10" fmla="*/ 82 w 380"/>
                <a:gd name="T11" fmla="*/ 83 h 96"/>
                <a:gd name="T12" fmla="*/ 96 w 380"/>
                <a:gd name="T13" fmla="*/ 96 h 96"/>
                <a:gd name="T14" fmla="*/ 120 w 380"/>
                <a:gd name="T15" fmla="*/ 83 h 96"/>
                <a:gd name="T16" fmla="*/ 133 w 380"/>
                <a:gd name="T17" fmla="*/ 59 h 96"/>
                <a:gd name="T18" fmla="*/ 164 w 380"/>
                <a:gd name="T19" fmla="*/ 59 h 96"/>
                <a:gd name="T20" fmla="*/ 178 w 380"/>
                <a:gd name="T21" fmla="*/ 83 h 96"/>
                <a:gd name="T22" fmla="*/ 202 w 380"/>
                <a:gd name="T23" fmla="*/ 96 h 96"/>
                <a:gd name="T24" fmla="*/ 216 w 380"/>
                <a:gd name="T25" fmla="*/ 83 h 96"/>
                <a:gd name="T26" fmla="*/ 298 w 380"/>
                <a:gd name="T27" fmla="*/ 59 h 96"/>
                <a:gd name="T28" fmla="*/ 247 w 380"/>
                <a:gd name="T29" fmla="*/ 83 h 96"/>
                <a:gd name="T30" fmla="*/ 260 w 380"/>
                <a:gd name="T31" fmla="*/ 96 h 96"/>
                <a:gd name="T32" fmla="*/ 284 w 380"/>
                <a:gd name="T33" fmla="*/ 83 h 96"/>
                <a:gd name="T34" fmla="*/ 298 w 380"/>
                <a:gd name="T35" fmla="*/ 59 h 96"/>
                <a:gd name="T36" fmla="*/ 329 w 380"/>
                <a:gd name="T37" fmla="*/ 59 h 96"/>
                <a:gd name="T38" fmla="*/ 342 w 380"/>
                <a:gd name="T39" fmla="*/ 83 h 96"/>
                <a:gd name="T40" fmla="*/ 366 w 380"/>
                <a:gd name="T41" fmla="*/ 96 h 96"/>
                <a:gd name="T42" fmla="*/ 380 w 380"/>
                <a:gd name="T43" fmla="*/ 83 h 96"/>
                <a:gd name="T44" fmla="*/ 380 w 380"/>
                <a:gd name="T45" fmla="*/ 0 h 96"/>
                <a:gd name="T46" fmla="*/ 329 w 380"/>
                <a:gd name="T47" fmla="*/ 24 h 96"/>
                <a:gd name="T48" fmla="*/ 342 w 380"/>
                <a:gd name="T49" fmla="*/ 37 h 96"/>
                <a:gd name="T50" fmla="*/ 366 w 380"/>
                <a:gd name="T51" fmla="*/ 24 h 96"/>
                <a:gd name="T52" fmla="*/ 380 w 380"/>
                <a:gd name="T53" fmla="*/ 0 h 96"/>
                <a:gd name="T54" fmla="*/ 247 w 380"/>
                <a:gd name="T55" fmla="*/ 0 h 96"/>
                <a:gd name="T56" fmla="*/ 260 w 380"/>
                <a:gd name="T57" fmla="*/ 24 h 96"/>
                <a:gd name="T58" fmla="*/ 284 w 380"/>
                <a:gd name="T59" fmla="*/ 37 h 96"/>
                <a:gd name="T60" fmla="*/ 298 w 380"/>
                <a:gd name="T61" fmla="*/ 24 h 96"/>
                <a:gd name="T62" fmla="*/ 216 w 380"/>
                <a:gd name="T63" fmla="*/ 0 h 96"/>
                <a:gd name="T64" fmla="*/ 164 w 380"/>
                <a:gd name="T65" fmla="*/ 24 h 96"/>
                <a:gd name="T66" fmla="*/ 178 w 380"/>
                <a:gd name="T67" fmla="*/ 37 h 96"/>
                <a:gd name="T68" fmla="*/ 202 w 380"/>
                <a:gd name="T69" fmla="*/ 24 h 96"/>
                <a:gd name="T70" fmla="*/ 216 w 380"/>
                <a:gd name="T71" fmla="*/ 0 h 96"/>
                <a:gd name="T72" fmla="*/ 82 w 380"/>
                <a:gd name="T73" fmla="*/ 0 h 96"/>
                <a:gd name="T74" fmla="*/ 96 w 380"/>
                <a:gd name="T75" fmla="*/ 24 h 96"/>
                <a:gd name="T76" fmla="*/ 120 w 380"/>
                <a:gd name="T77" fmla="*/ 37 h 96"/>
                <a:gd name="T78" fmla="*/ 133 w 380"/>
                <a:gd name="T79" fmla="*/ 24 h 96"/>
                <a:gd name="T80" fmla="*/ 51 w 380"/>
                <a:gd name="T81" fmla="*/ 0 h 96"/>
                <a:gd name="T82" fmla="*/ 0 w 380"/>
                <a:gd name="T83" fmla="*/ 24 h 96"/>
                <a:gd name="T84" fmla="*/ 13 w 380"/>
                <a:gd name="T85" fmla="*/ 37 h 96"/>
                <a:gd name="T86" fmla="*/ 38 w 380"/>
                <a:gd name="T87" fmla="*/ 24 h 96"/>
                <a:gd name="T88" fmla="*/ 51 w 380"/>
                <a:gd name="T8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0" h="96">
                  <a:moveTo>
                    <a:pt x="51" y="59"/>
                  </a:moveTo>
                  <a:lnTo>
                    <a:pt x="0" y="59"/>
                  </a:lnTo>
                  <a:lnTo>
                    <a:pt x="0" y="83"/>
                  </a:lnTo>
                  <a:lnTo>
                    <a:pt x="13" y="83"/>
                  </a:lnTo>
                  <a:lnTo>
                    <a:pt x="13" y="96"/>
                  </a:lnTo>
                  <a:lnTo>
                    <a:pt x="38" y="96"/>
                  </a:lnTo>
                  <a:lnTo>
                    <a:pt x="38" y="83"/>
                  </a:lnTo>
                  <a:lnTo>
                    <a:pt x="51" y="83"/>
                  </a:lnTo>
                  <a:lnTo>
                    <a:pt x="51" y="59"/>
                  </a:lnTo>
                  <a:close/>
                  <a:moveTo>
                    <a:pt x="133" y="59"/>
                  </a:moveTo>
                  <a:lnTo>
                    <a:pt x="82" y="59"/>
                  </a:lnTo>
                  <a:lnTo>
                    <a:pt x="82" y="83"/>
                  </a:lnTo>
                  <a:lnTo>
                    <a:pt x="96" y="83"/>
                  </a:lnTo>
                  <a:lnTo>
                    <a:pt x="96" y="96"/>
                  </a:lnTo>
                  <a:lnTo>
                    <a:pt x="120" y="96"/>
                  </a:lnTo>
                  <a:lnTo>
                    <a:pt x="120" y="83"/>
                  </a:lnTo>
                  <a:lnTo>
                    <a:pt x="133" y="83"/>
                  </a:lnTo>
                  <a:lnTo>
                    <a:pt x="133" y="59"/>
                  </a:lnTo>
                  <a:close/>
                  <a:moveTo>
                    <a:pt x="216" y="59"/>
                  </a:moveTo>
                  <a:lnTo>
                    <a:pt x="164" y="59"/>
                  </a:lnTo>
                  <a:lnTo>
                    <a:pt x="164" y="83"/>
                  </a:lnTo>
                  <a:lnTo>
                    <a:pt x="178" y="83"/>
                  </a:lnTo>
                  <a:lnTo>
                    <a:pt x="178" y="96"/>
                  </a:lnTo>
                  <a:lnTo>
                    <a:pt x="202" y="96"/>
                  </a:lnTo>
                  <a:lnTo>
                    <a:pt x="202" y="83"/>
                  </a:lnTo>
                  <a:lnTo>
                    <a:pt x="216" y="83"/>
                  </a:lnTo>
                  <a:lnTo>
                    <a:pt x="216" y="59"/>
                  </a:lnTo>
                  <a:close/>
                  <a:moveTo>
                    <a:pt x="298" y="59"/>
                  </a:moveTo>
                  <a:lnTo>
                    <a:pt x="247" y="59"/>
                  </a:lnTo>
                  <a:lnTo>
                    <a:pt x="247" y="83"/>
                  </a:lnTo>
                  <a:lnTo>
                    <a:pt x="260" y="83"/>
                  </a:lnTo>
                  <a:lnTo>
                    <a:pt x="260" y="96"/>
                  </a:lnTo>
                  <a:lnTo>
                    <a:pt x="284" y="96"/>
                  </a:lnTo>
                  <a:lnTo>
                    <a:pt x="284" y="83"/>
                  </a:lnTo>
                  <a:lnTo>
                    <a:pt x="298" y="83"/>
                  </a:lnTo>
                  <a:lnTo>
                    <a:pt x="298" y="59"/>
                  </a:lnTo>
                  <a:close/>
                  <a:moveTo>
                    <a:pt x="380" y="59"/>
                  </a:moveTo>
                  <a:lnTo>
                    <a:pt x="329" y="59"/>
                  </a:lnTo>
                  <a:lnTo>
                    <a:pt x="329" y="83"/>
                  </a:lnTo>
                  <a:lnTo>
                    <a:pt x="342" y="83"/>
                  </a:lnTo>
                  <a:lnTo>
                    <a:pt x="342" y="96"/>
                  </a:lnTo>
                  <a:lnTo>
                    <a:pt x="366" y="96"/>
                  </a:lnTo>
                  <a:lnTo>
                    <a:pt x="366" y="83"/>
                  </a:lnTo>
                  <a:lnTo>
                    <a:pt x="380" y="83"/>
                  </a:lnTo>
                  <a:lnTo>
                    <a:pt x="380" y="59"/>
                  </a:lnTo>
                  <a:close/>
                  <a:moveTo>
                    <a:pt x="380" y="0"/>
                  </a:moveTo>
                  <a:lnTo>
                    <a:pt x="329" y="0"/>
                  </a:lnTo>
                  <a:lnTo>
                    <a:pt x="329" y="24"/>
                  </a:lnTo>
                  <a:lnTo>
                    <a:pt x="342" y="24"/>
                  </a:lnTo>
                  <a:lnTo>
                    <a:pt x="342" y="37"/>
                  </a:lnTo>
                  <a:lnTo>
                    <a:pt x="366" y="37"/>
                  </a:lnTo>
                  <a:lnTo>
                    <a:pt x="366" y="24"/>
                  </a:lnTo>
                  <a:lnTo>
                    <a:pt x="380" y="24"/>
                  </a:lnTo>
                  <a:lnTo>
                    <a:pt x="380" y="0"/>
                  </a:lnTo>
                  <a:close/>
                  <a:moveTo>
                    <a:pt x="298" y="0"/>
                  </a:moveTo>
                  <a:lnTo>
                    <a:pt x="247" y="0"/>
                  </a:lnTo>
                  <a:lnTo>
                    <a:pt x="247" y="24"/>
                  </a:lnTo>
                  <a:lnTo>
                    <a:pt x="260" y="24"/>
                  </a:lnTo>
                  <a:lnTo>
                    <a:pt x="260" y="37"/>
                  </a:lnTo>
                  <a:lnTo>
                    <a:pt x="284" y="37"/>
                  </a:lnTo>
                  <a:lnTo>
                    <a:pt x="284" y="24"/>
                  </a:lnTo>
                  <a:lnTo>
                    <a:pt x="298" y="24"/>
                  </a:lnTo>
                  <a:lnTo>
                    <a:pt x="298" y="0"/>
                  </a:lnTo>
                  <a:close/>
                  <a:moveTo>
                    <a:pt x="216" y="0"/>
                  </a:moveTo>
                  <a:lnTo>
                    <a:pt x="164" y="0"/>
                  </a:lnTo>
                  <a:lnTo>
                    <a:pt x="164" y="24"/>
                  </a:lnTo>
                  <a:lnTo>
                    <a:pt x="178" y="24"/>
                  </a:lnTo>
                  <a:lnTo>
                    <a:pt x="178" y="37"/>
                  </a:lnTo>
                  <a:lnTo>
                    <a:pt x="202" y="37"/>
                  </a:lnTo>
                  <a:lnTo>
                    <a:pt x="202" y="24"/>
                  </a:lnTo>
                  <a:lnTo>
                    <a:pt x="216" y="24"/>
                  </a:lnTo>
                  <a:lnTo>
                    <a:pt x="216" y="0"/>
                  </a:lnTo>
                  <a:close/>
                  <a:moveTo>
                    <a:pt x="133" y="0"/>
                  </a:moveTo>
                  <a:lnTo>
                    <a:pt x="82" y="0"/>
                  </a:lnTo>
                  <a:lnTo>
                    <a:pt x="82" y="24"/>
                  </a:lnTo>
                  <a:lnTo>
                    <a:pt x="96" y="24"/>
                  </a:lnTo>
                  <a:lnTo>
                    <a:pt x="96" y="37"/>
                  </a:lnTo>
                  <a:lnTo>
                    <a:pt x="120" y="37"/>
                  </a:lnTo>
                  <a:lnTo>
                    <a:pt x="120" y="24"/>
                  </a:lnTo>
                  <a:lnTo>
                    <a:pt x="133" y="24"/>
                  </a:lnTo>
                  <a:lnTo>
                    <a:pt x="133" y="0"/>
                  </a:lnTo>
                  <a:close/>
                  <a:moveTo>
                    <a:pt x="51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13" y="37"/>
                  </a:lnTo>
                  <a:lnTo>
                    <a:pt x="38" y="37"/>
                  </a:lnTo>
                  <a:lnTo>
                    <a:pt x="38" y="24"/>
                  </a:lnTo>
                  <a:lnTo>
                    <a:pt x="51" y="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89" name="Freeform 111">
              <a:extLst>
                <a:ext uri="{FF2B5EF4-FFF2-40B4-BE49-F238E27FC236}">
                  <a16:creationId xmlns:a16="http://schemas.microsoft.com/office/drawing/2014/main" id="{D203E8E7-2A0A-4D5D-A7AB-42482F7AC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352" y="2978151"/>
              <a:ext cx="165100" cy="125413"/>
            </a:xfrm>
            <a:custGeom>
              <a:avLst/>
              <a:gdLst>
                <a:gd name="T0" fmla="*/ 58 w 104"/>
                <a:gd name="T1" fmla="*/ 37 h 79"/>
                <a:gd name="T2" fmla="*/ 73 w 104"/>
                <a:gd name="T3" fmla="*/ 17 h 79"/>
                <a:gd name="T4" fmla="*/ 91 w 104"/>
                <a:gd name="T5" fmla="*/ 17 h 79"/>
                <a:gd name="T6" fmla="*/ 82 w 104"/>
                <a:gd name="T7" fmla="*/ 26 h 79"/>
                <a:gd name="T8" fmla="*/ 93 w 104"/>
                <a:gd name="T9" fmla="*/ 26 h 79"/>
                <a:gd name="T10" fmla="*/ 104 w 104"/>
                <a:gd name="T11" fmla="*/ 13 h 79"/>
                <a:gd name="T12" fmla="*/ 93 w 104"/>
                <a:gd name="T13" fmla="*/ 0 h 79"/>
                <a:gd name="T14" fmla="*/ 82 w 104"/>
                <a:gd name="T15" fmla="*/ 0 h 79"/>
                <a:gd name="T16" fmla="*/ 91 w 104"/>
                <a:gd name="T17" fmla="*/ 9 h 79"/>
                <a:gd name="T18" fmla="*/ 68 w 104"/>
                <a:gd name="T19" fmla="*/ 9 h 79"/>
                <a:gd name="T20" fmla="*/ 52 w 104"/>
                <a:gd name="T21" fmla="*/ 30 h 79"/>
                <a:gd name="T22" fmla="*/ 36 w 104"/>
                <a:gd name="T23" fmla="*/ 9 h 79"/>
                <a:gd name="T24" fmla="*/ 14 w 104"/>
                <a:gd name="T25" fmla="*/ 9 h 79"/>
                <a:gd name="T26" fmla="*/ 23 w 104"/>
                <a:gd name="T27" fmla="*/ 0 h 79"/>
                <a:gd name="T28" fmla="*/ 12 w 104"/>
                <a:gd name="T29" fmla="*/ 0 h 79"/>
                <a:gd name="T30" fmla="*/ 0 w 104"/>
                <a:gd name="T31" fmla="*/ 13 h 79"/>
                <a:gd name="T32" fmla="*/ 12 w 104"/>
                <a:gd name="T33" fmla="*/ 26 h 79"/>
                <a:gd name="T34" fmla="*/ 23 w 104"/>
                <a:gd name="T35" fmla="*/ 26 h 79"/>
                <a:gd name="T36" fmla="*/ 14 w 104"/>
                <a:gd name="T37" fmla="*/ 17 h 79"/>
                <a:gd name="T38" fmla="*/ 31 w 104"/>
                <a:gd name="T39" fmla="*/ 17 h 79"/>
                <a:gd name="T40" fmla="*/ 47 w 104"/>
                <a:gd name="T41" fmla="*/ 37 h 79"/>
                <a:gd name="T42" fmla="*/ 27 w 104"/>
                <a:gd name="T43" fmla="*/ 62 h 79"/>
                <a:gd name="T44" fmla="*/ 14 w 104"/>
                <a:gd name="T45" fmla="*/ 62 h 79"/>
                <a:gd name="T46" fmla="*/ 23 w 104"/>
                <a:gd name="T47" fmla="*/ 53 h 79"/>
                <a:gd name="T48" fmla="*/ 12 w 104"/>
                <a:gd name="T49" fmla="*/ 53 h 79"/>
                <a:gd name="T50" fmla="*/ 0 w 104"/>
                <a:gd name="T51" fmla="*/ 66 h 79"/>
                <a:gd name="T52" fmla="*/ 12 w 104"/>
                <a:gd name="T53" fmla="*/ 79 h 79"/>
                <a:gd name="T54" fmla="*/ 23 w 104"/>
                <a:gd name="T55" fmla="*/ 79 h 79"/>
                <a:gd name="T56" fmla="*/ 14 w 104"/>
                <a:gd name="T57" fmla="*/ 70 h 79"/>
                <a:gd name="T58" fmla="*/ 32 w 104"/>
                <a:gd name="T59" fmla="*/ 70 h 79"/>
                <a:gd name="T60" fmla="*/ 52 w 104"/>
                <a:gd name="T61" fmla="*/ 44 h 79"/>
                <a:gd name="T62" fmla="*/ 72 w 104"/>
                <a:gd name="T63" fmla="*/ 70 h 79"/>
                <a:gd name="T64" fmla="*/ 91 w 104"/>
                <a:gd name="T65" fmla="*/ 70 h 79"/>
                <a:gd name="T66" fmla="*/ 82 w 104"/>
                <a:gd name="T67" fmla="*/ 79 h 79"/>
                <a:gd name="T68" fmla="*/ 93 w 104"/>
                <a:gd name="T69" fmla="*/ 79 h 79"/>
                <a:gd name="T70" fmla="*/ 104 w 104"/>
                <a:gd name="T71" fmla="*/ 66 h 79"/>
                <a:gd name="T72" fmla="*/ 93 w 104"/>
                <a:gd name="T73" fmla="*/ 53 h 79"/>
                <a:gd name="T74" fmla="*/ 82 w 104"/>
                <a:gd name="T75" fmla="*/ 53 h 79"/>
                <a:gd name="T76" fmla="*/ 91 w 104"/>
                <a:gd name="T77" fmla="*/ 62 h 79"/>
                <a:gd name="T78" fmla="*/ 78 w 104"/>
                <a:gd name="T79" fmla="*/ 62 h 79"/>
                <a:gd name="T80" fmla="*/ 58 w 104"/>
                <a:gd name="T81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79">
                  <a:moveTo>
                    <a:pt x="58" y="37"/>
                  </a:moveTo>
                  <a:lnTo>
                    <a:pt x="73" y="17"/>
                  </a:lnTo>
                  <a:lnTo>
                    <a:pt x="91" y="17"/>
                  </a:lnTo>
                  <a:lnTo>
                    <a:pt x="82" y="26"/>
                  </a:lnTo>
                  <a:lnTo>
                    <a:pt x="93" y="26"/>
                  </a:lnTo>
                  <a:lnTo>
                    <a:pt x="104" y="13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91" y="9"/>
                  </a:lnTo>
                  <a:lnTo>
                    <a:pt x="68" y="9"/>
                  </a:lnTo>
                  <a:lnTo>
                    <a:pt x="52" y="30"/>
                  </a:lnTo>
                  <a:lnTo>
                    <a:pt x="36" y="9"/>
                  </a:lnTo>
                  <a:lnTo>
                    <a:pt x="14" y="9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12" y="26"/>
                  </a:lnTo>
                  <a:lnTo>
                    <a:pt x="23" y="26"/>
                  </a:lnTo>
                  <a:lnTo>
                    <a:pt x="14" y="17"/>
                  </a:lnTo>
                  <a:lnTo>
                    <a:pt x="31" y="17"/>
                  </a:lnTo>
                  <a:lnTo>
                    <a:pt x="47" y="37"/>
                  </a:lnTo>
                  <a:lnTo>
                    <a:pt x="27" y="62"/>
                  </a:lnTo>
                  <a:lnTo>
                    <a:pt x="14" y="6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0" y="66"/>
                  </a:lnTo>
                  <a:lnTo>
                    <a:pt x="12" y="79"/>
                  </a:lnTo>
                  <a:lnTo>
                    <a:pt x="23" y="79"/>
                  </a:lnTo>
                  <a:lnTo>
                    <a:pt x="14" y="70"/>
                  </a:lnTo>
                  <a:lnTo>
                    <a:pt x="32" y="70"/>
                  </a:lnTo>
                  <a:lnTo>
                    <a:pt x="52" y="44"/>
                  </a:lnTo>
                  <a:lnTo>
                    <a:pt x="72" y="70"/>
                  </a:lnTo>
                  <a:lnTo>
                    <a:pt x="91" y="70"/>
                  </a:lnTo>
                  <a:lnTo>
                    <a:pt x="82" y="79"/>
                  </a:lnTo>
                  <a:lnTo>
                    <a:pt x="93" y="79"/>
                  </a:lnTo>
                  <a:lnTo>
                    <a:pt x="104" y="66"/>
                  </a:lnTo>
                  <a:lnTo>
                    <a:pt x="93" y="53"/>
                  </a:lnTo>
                  <a:lnTo>
                    <a:pt x="82" y="53"/>
                  </a:lnTo>
                  <a:lnTo>
                    <a:pt x="91" y="62"/>
                  </a:lnTo>
                  <a:lnTo>
                    <a:pt x="78" y="62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BB25A05-157E-4A2C-9926-C71313B50C9E}"/>
              </a:ext>
            </a:extLst>
          </p:cNvPr>
          <p:cNvGrpSpPr/>
          <p:nvPr/>
        </p:nvGrpSpPr>
        <p:grpSpPr>
          <a:xfrm>
            <a:off x="5312734" y="3510540"/>
            <a:ext cx="1034870" cy="442804"/>
            <a:chOff x="9261477" y="2887664"/>
            <a:chExt cx="1152525" cy="373063"/>
          </a:xfrm>
        </p:grpSpPr>
        <p:sp>
          <p:nvSpPr>
            <p:cNvPr id="191" name="Freeform 106">
              <a:extLst>
                <a:ext uri="{FF2B5EF4-FFF2-40B4-BE49-F238E27FC236}">
                  <a16:creationId xmlns:a16="http://schemas.microsoft.com/office/drawing/2014/main" id="{74B474D2-66F0-4F6A-8078-7FF982D34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6564" y="3214689"/>
              <a:ext cx="1022350" cy="46038"/>
            </a:xfrm>
            <a:custGeom>
              <a:avLst/>
              <a:gdLst>
                <a:gd name="T0" fmla="*/ 629 w 644"/>
                <a:gd name="T1" fmla="*/ 29 h 29"/>
                <a:gd name="T2" fmla="*/ 644 w 644"/>
                <a:gd name="T3" fmla="*/ 0 h 29"/>
                <a:gd name="T4" fmla="*/ 0 w 644"/>
                <a:gd name="T5" fmla="*/ 0 h 29"/>
                <a:gd name="T6" fmla="*/ 14 w 644"/>
                <a:gd name="T7" fmla="*/ 29 h 29"/>
                <a:gd name="T8" fmla="*/ 629 w 64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4" h="29">
                  <a:moveTo>
                    <a:pt x="629" y="29"/>
                  </a:moveTo>
                  <a:lnTo>
                    <a:pt x="644" y="0"/>
                  </a:lnTo>
                  <a:lnTo>
                    <a:pt x="0" y="0"/>
                  </a:lnTo>
                  <a:lnTo>
                    <a:pt x="14" y="29"/>
                  </a:lnTo>
                  <a:lnTo>
                    <a:pt x="629" y="2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92" name="Rectangle 107">
              <a:extLst>
                <a:ext uri="{FF2B5EF4-FFF2-40B4-BE49-F238E27FC236}">
                  <a16:creationId xmlns:a16="http://schemas.microsoft.com/office/drawing/2014/main" id="{09E17666-B560-401C-B6F3-B293EC67D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1477" y="2887664"/>
              <a:ext cx="1152525" cy="304800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93" name="Rectangle 109">
              <a:extLst>
                <a:ext uri="{FF2B5EF4-FFF2-40B4-BE49-F238E27FC236}">
                  <a16:creationId xmlns:a16="http://schemas.microsoft.com/office/drawing/2014/main" id="{F9D5BF4B-72C3-479B-BC87-6E8D168DE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0477" y="2947989"/>
              <a:ext cx="198438" cy="187325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94" name="Freeform 110">
              <a:extLst>
                <a:ext uri="{FF2B5EF4-FFF2-40B4-BE49-F238E27FC236}">
                  <a16:creationId xmlns:a16="http://schemas.microsoft.com/office/drawing/2014/main" id="{D3B1068F-C901-4211-A979-2A4A053623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1964" y="2963864"/>
              <a:ext cx="603250" cy="152400"/>
            </a:xfrm>
            <a:custGeom>
              <a:avLst/>
              <a:gdLst>
                <a:gd name="T0" fmla="*/ 0 w 380"/>
                <a:gd name="T1" fmla="*/ 59 h 96"/>
                <a:gd name="T2" fmla="*/ 13 w 380"/>
                <a:gd name="T3" fmla="*/ 83 h 96"/>
                <a:gd name="T4" fmla="*/ 38 w 380"/>
                <a:gd name="T5" fmla="*/ 96 h 96"/>
                <a:gd name="T6" fmla="*/ 51 w 380"/>
                <a:gd name="T7" fmla="*/ 83 h 96"/>
                <a:gd name="T8" fmla="*/ 133 w 380"/>
                <a:gd name="T9" fmla="*/ 59 h 96"/>
                <a:gd name="T10" fmla="*/ 82 w 380"/>
                <a:gd name="T11" fmla="*/ 83 h 96"/>
                <a:gd name="T12" fmla="*/ 96 w 380"/>
                <a:gd name="T13" fmla="*/ 96 h 96"/>
                <a:gd name="T14" fmla="*/ 120 w 380"/>
                <a:gd name="T15" fmla="*/ 83 h 96"/>
                <a:gd name="T16" fmla="*/ 133 w 380"/>
                <a:gd name="T17" fmla="*/ 59 h 96"/>
                <a:gd name="T18" fmla="*/ 164 w 380"/>
                <a:gd name="T19" fmla="*/ 59 h 96"/>
                <a:gd name="T20" fmla="*/ 178 w 380"/>
                <a:gd name="T21" fmla="*/ 83 h 96"/>
                <a:gd name="T22" fmla="*/ 202 w 380"/>
                <a:gd name="T23" fmla="*/ 96 h 96"/>
                <a:gd name="T24" fmla="*/ 216 w 380"/>
                <a:gd name="T25" fmla="*/ 83 h 96"/>
                <a:gd name="T26" fmla="*/ 298 w 380"/>
                <a:gd name="T27" fmla="*/ 59 h 96"/>
                <a:gd name="T28" fmla="*/ 247 w 380"/>
                <a:gd name="T29" fmla="*/ 83 h 96"/>
                <a:gd name="T30" fmla="*/ 260 w 380"/>
                <a:gd name="T31" fmla="*/ 96 h 96"/>
                <a:gd name="T32" fmla="*/ 284 w 380"/>
                <a:gd name="T33" fmla="*/ 83 h 96"/>
                <a:gd name="T34" fmla="*/ 298 w 380"/>
                <a:gd name="T35" fmla="*/ 59 h 96"/>
                <a:gd name="T36" fmla="*/ 329 w 380"/>
                <a:gd name="T37" fmla="*/ 59 h 96"/>
                <a:gd name="T38" fmla="*/ 342 w 380"/>
                <a:gd name="T39" fmla="*/ 83 h 96"/>
                <a:gd name="T40" fmla="*/ 366 w 380"/>
                <a:gd name="T41" fmla="*/ 96 h 96"/>
                <a:gd name="T42" fmla="*/ 380 w 380"/>
                <a:gd name="T43" fmla="*/ 83 h 96"/>
                <a:gd name="T44" fmla="*/ 380 w 380"/>
                <a:gd name="T45" fmla="*/ 0 h 96"/>
                <a:gd name="T46" fmla="*/ 329 w 380"/>
                <a:gd name="T47" fmla="*/ 24 h 96"/>
                <a:gd name="T48" fmla="*/ 342 w 380"/>
                <a:gd name="T49" fmla="*/ 37 h 96"/>
                <a:gd name="T50" fmla="*/ 366 w 380"/>
                <a:gd name="T51" fmla="*/ 24 h 96"/>
                <a:gd name="T52" fmla="*/ 380 w 380"/>
                <a:gd name="T53" fmla="*/ 0 h 96"/>
                <a:gd name="T54" fmla="*/ 247 w 380"/>
                <a:gd name="T55" fmla="*/ 0 h 96"/>
                <a:gd name="T56" fmla="*/ 260 w 380"/>
                <a:gd name="T57" fmla="*/ 24 h 96"/>
                <a:gd name="T58" fmla="*/ 284 w 380"/>
                <a:gd name="T59" fmla="*/ 37 h 96"/>
                <a:gd name="T60" fmla="*/ 298 w 380"/>
                <a:gd name="T61" fmla="*/ 24 h 96"/>
                <a:gd name="T62" fmla="*/ 216 w 380"/>
                <a:gd name="T63" fmla="*/ 0 h 96"/>
                <a:gd name="T64" fmla="*/ 164 w 380"/>
                <a:gd name="T65" fmla="*/ 24 h 96"/>
                <a:gd name="T66" fmla="*/ 178 w 380"/>
                <a:gd name="T67" fmla="*/ 37 h 96"/>
                <a:gd name="T68" fmla="*/ 202 w 380"/>
                <a:gd name="T69" fmla="*/ 24 h 96"/>
                <a:gd name="T70" fmla="*/ 216 w 380"/>
                <a:gd name="T71" fmla="*/ 0 h 96"/>
                <a:gd name="T72" fmla="*/ 82 w 380"/>
                <a:gd name="T73" fmla="*/ 0 h 96"/>
                <a:gd name="T74" fmla="*/ 96 w 380"/>
                <a:gd name="T75" fmla="*/ 24 h 96"/>
                <a:gd name="T76" fmla="*/ 120 w 380"/>
                <a:gd name="T77" fmla="*/ 37 h 96"/>
                <a:gd name="T78" fmla="*/ 133 w 380"/>
                <a:gd name="T79" fmla="*/ 24 h 96"/>
                <a:gd name="T80" fmla="*/ 51 w 380"/>
                <a:gd name="T81" fmla="*/ 0 h 96"/>
                <a:gd name="T82" fmla="*/ 0 w 380"/>
                <a:gd name="T83" fmla="*/ 24 h 96"/>
                <a:gd name="T84" fmla="*/ 13 w 380"/>
                <a:gd name="T85" fmla="*/ 37 h 96"/>
                <a:gd name="T86" fmla="*/ 38 w 380"/>
                <a:gd name="T87" fmla="*/ 24 h 96"/>
                <a:gd name="T88" fmla="*/ 51 w 380"/>
                <a:gd name="T8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0" h="96">
                  <a:moveTo>
                    <a:pt x="51" y="59"/>
                  </a:moveTo>
                  <a:lnTo>
                    <a:pt x="0" y="59"/>
                  </a:lnTo>
                  <a:lnTo>
                    <a:pt x="0" y="83"/>
                  </a:lnTo>
                  <a:lnTo>
                    <a:pt x="13" y="83"/>
                  </a:lnTo>
                  <a:lnTo>
                    <a:pt x="13" y="96"/>
                  </a:lnTo>
                  <a:lnTo>
                    <a:pt x="38" y="96"/>
                  </a:lnTo>
                  <a:lnTo>
                    <a:pt x="38" y="83"/>
                  </a:lnTo>
                  <a:lnTo>
                    <a:pt x="51" y="83"/>
                  </a:lnTo>
                  <a:lnTo>
                    <a:pt x="51" y="59"/>
                  </a:lnTo>
                  <a:close/>
                  <a:moveTo>
                    <a:pt x="133" y="59"/>
                  </a:moveTo>
                  <a:lnTo>
                    <a:pt x="82" y="59"/>
                  </a:lnTo>
                  <a:lnTo>
                    <a:pt x="82" y="83"/>
                  </a:lnTo>
                  <a:lnTo>
                    <a:pt x="96" y="83"/>
                  </a:lnTo>
                  <a:lnTo>
                    <a:pt x="96" y="96"/>
                  </a:lnTo>
                  <a:lnTo>
                    <a:pt x="120" y="96"/>
                  </a:lnTo>
                  <a:lnTo>
                    <a:pt x="120" y="83"/>
                  </a:lnTo>
                  <a:lnTo>
                    <a:pt x="133" y="83"/>
                  </a:lnTo>
                  <a:lnTo>
                    <a:pt x="133" y="59"/>
                  </a:lnTo>
                  <a:close/>
                  <a:moveTo>
                    <a:pt x="216" y="59"/>
                  </a:moveTo>
                  <a:lnTo>
                    <a:pt x="164" y="59"/>
                  </a:lnTo>
                  <a:lnTo>
                    <a:pt x="164" y="83"/>
                  </a:lnTo>
                  <a:lnTo>
                    <a:pt x="178" y="83"/>
                  </a:lnTo>
                  <a:lnTo>
                    <a:pt x="178" y="96"/>
                  </a:lnTo>
                  <a:lnTo>
                    <a:pt x="202" y="96"/>
                  </a:lnTo>
                  <a:lnTo>
                    <a:pt x="202" y="83"/>
                  </a:lnTo>
                  <a:lnTo>
                    <a:pt x="216" y="83"/>
                  </a:lnTo>
                  <a:lnTo>
                    <a:pt x="216" y="59"/>
                  </a:lnTo>
                  <a:close/>
                  <a:moveTo>
                    <a:pt x="298" y="59"/>
                  </a:moveTo>
                  <a:lnTo>
                    <a:pt x="247" y="59"/>
                  </a:lnTo>
                  <a:lnTo>
                    <a:pt x="247" y="83"/>
                  </a:lnTo>
                  <a:lnTo>
                    <a:pt x="260" y="83"/>
                  </a:lnTo>
                  <a:lnTo>
                    <a:pt x="260" y="96"/>
                  </a:lnTo>
                  <a:lnTo>
                    <a:pt x="284" y="96"/>
                  </a:lnTo>
                  <a:lnTo>
                    <a:pt x="284" y="83"/>
                  </a:lnTo>
                  <a:lnTo>
                    <a:pt x="298" y="83"/>
                  </a:lnTo>
                  <a:lnTo>
                    <a:pt x="298" y="59"/>
                  </a:lnTo>
                  <a:close/>
                  <a:moveTo>
                    <a:pt x="380" y="59"/>
                  </a:moveTo>
                  <a:lnTo>
                    <a:pt x="329" y="59"/>
                  </a:lnTo>
                  <a:lnTo>
                    <a:pt x="329" y="83"/>
                  </a:lnTo>
                  <a:lnTo>
                    <a:pt x="342" y="83"/>
                  </a:lnTo>
                  <a:lnTo>
                    <a:pt x="342" y="96"/>
                  </a:lnTo>
                  <a:lnTo>
                    <a:pt x="366" y="96"/>
                  </a:lnTo>
                  <a:lnTo>
                    <a:pt x="366" y="83"/>
                  </a:lnTo>
                  <a:lnTo>
                    <a:pt x="380" y="83"/>
                  </a:lnTo>
                  <a:lnTo>
                    <a:pt x="380" y="59"/>
                  </a:lnTo>
                  <a:close/>
                  <a:moveTo>
                    <a:pt x="380" y="0"/>
                  </a:moveTo>
                  <a:lnTo>
                    <a:pt x="329" y="0"/>
                  </a:lnTo>
                  <a:lnTo>
                    <a:pt x="329" y="24"/>
                  </a:lnTo>
                  <a:lnTo>
                    <a:pt x="342" y="24"/>
                  </a:lnTo>
                  <a:lnTo>
                    <a:pt x="342" y="37"/>
                  </a:lnTo>
                  <a:lnTo>
                    <a:pt x="366" y="37"/>
                  </a:lnTo>
                  <a:lnTo>
                    <a:pt x="366" y="24"/>
                  </a:lnTo>
                  <a:lnTo>
                    <a:pt x="380" y="24"/>
                  </a:lnTo>
                  <a:lnTo>
                    <a:pt x="380" y="0"/>
                  </a:lnTo>
                  <a:close/>
                  <a:moveTo>
                    <a:pt x="298" y="0"/>
                  </a:moveTo>
                  <a:lnTo>
                    <a:pt x="247" y="0"/>
                  </a:lnTo>
                  <a:lnTo>
                    <a:pt x="247" y="24"/>
                  </a:lnTo>
                  <a:lnTo>
                    <a:pt x="260" y="24"/>
                  </a:lnTo>
                  <a:lnTo>
                    <a:pt x="260" y="37"/>
                  </a:lnTo>
                  <a:lnTo>
                    <a:pt x="284" y="37"/>
                  </a:lnTo>
                  <a:lnTo>
                    <a:pt x="284" y="24"/>
                  </a:lnTo>
                  <a:lnTo>
                    <a:pt x="298" y="24"/>
                  </a:lnTo>
                  <a:lnTo>
                    <a:pt x="298" y="0"/>
                  </a:lnTo>
                  <a:close/>
                  <a:moveTo>
                    <a:pt x="216" y="0"/>
                  </a:moveTo>
                  <a:lnTo>
                    <a:pt x="164" y="0"/>
                  </a:lnTo>
                  <a:lnTo>
                    <a:pt x="164" y="24"/>
                  </a:lnTo>
                  <a:lnTo>
                    <a:pt x="178" y="24"/>
                  </a:lnTo>
                  <a:lnTo>
                    <a:pt x="178" y="37"/>
                  </a:lnTo>
                  <a:lnTo>
                    <a:pt x="202" y="37"/>
                  </a:lnTo>
                  <a:lnTo>
                    <a:pt x="202" y="24"/>
                  </a:lnTo>
                  <a:lnTo>
                    <a:pt x="216" y="24"/>
                  </a:lnTo>
                  <a:lnTo>
                    <a:pt x="216" y="0"/>
                  </a:lnTo>
                  <a:close/>
                  <a:moveTo>
                    <a:pt x="133" y="0"/>
                  </a:moveTo>
                  <a:lnTo>
                    <a:pt x="82" y="0"/>
                  </a:lnTo>
                  <a:lnTo>
                    <a:pt x="82" y="24"/>
                  </a:lnTo>
                  <a:lnTo>
                    <a:pt x="96" y="24"/>
                  </a:lnTo>
                  <a:lnTo>
                    <a:pt x="96" y="37"/>
                  </a:lnTo>
                  <a:lnTo>
                    <a:pt x="120" y="37"/>
                  </a:lnTo>
                  <a:lnTo>
                    <a:pt x="120" y="24"/>
                  </a:lnTo>
                  <a:lnTo>
                    <a:pt x="133" y="24"/>
                  </a:lnTo>
                  <a:lnTo>
                    <a:pt x="133" y="0"/>
                  </a:lnTo>
                  <a:close/>
                  <a:moveTo>
                    <a:pt x="51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13" y="37"/>
                  </a:lnTo>
                  <a:lnTo>
                    <a:pt x="38" y="37"/>
                  </a:lnTo>
                  <a:lnTo>
                    <a:pt x="38" y="24"/>
                  </a:lnTo>
                  <a:lnTo>
                    <a:pt x="51" y="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195" name="Freeform 111">
              <a:extLst>
                <a:ext uri="{FF2B5EF4-FFF2-40B4-BE49-F238E27FC236}">
                  <a16:creationId xmlns:a16="http://schemas.microsoft.com/office/drawing/2014/main" id="{D7E5B439-0664-4A16-AF2D-5566ADB01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352" y="2978151"/>
              <a:ext cx="165100" cy="125413"/>
            </a:xfrm>
            <a:custGeom>
              <a:avLst/>
              <a:gdLst>
                <a:gd name="T0" fmla="*/ 58 w 104"/>
                <a:gd name="T1" fmla="*/ 37 h 79"/>
                <a:gd name="T2" fmla="*/ 73 w 104"/>
                <a:gd name="T3" fmla="*/ 17 h 79"/>
                <a:gd name="T4" fmla="*/ 91 w 104"/>
                <a:gd name="T5" fmla="*/ 17 h 79"/>
                <a:gd name="T6" fmla="*/ 82 w 104"/>
                <a:gd name="T7" fmla="*/ 26 h 79"/>
                <a:gd name="T8" fmla="*/ 93 w 104"/>
                <a:gd name="T9" fmla="*/ 26 h 79"/>
                <a:gd name="T10" fmla="*/ 104 w 104"/>
                <a:gd name="T11" fmla="*/ 13 h 79"/>
                <a:gd name="T12" fmla="*/ 93 w 104"/>
                <a:gd name="T13" fmla="*/ 0 h 79"/>
                <a:gd name="T14" fmla="*/ 82 w 104"/>
                <a:gd name="T15" fmla="*/ 0 h 79"/>
                <a:gd name="T16" fmla="*/ 91 w 104"/>
                <a:gd name="T17" fmla="*/ 9 h 79"/>
                <a:gd name="T18" fmla="*/ 68 w 104"/>
                <a:gd name="T19" fmla="*/ 9 h 79"/>
                <a:gd name="T20" fmla="*/ 52 w 104"/>
                <a:gd name="T21" fmla="*/ 30 h 79"/>
                <a:gd name="T22" fmla="*/ 36 w 104"/>
                <a:gd name="T23" fmla="*/ 9 h 79"/>
                <a:gd name="T24" fmla="*/ 14 w 104"/>
                <a:gd name="T25" fmla="*/ 9 h 79"/>
                <a:gd name="T26" fmla="*/ 23 w 104"/>
                <a:gd name="T27" fmla="*/ 0 h 79"/>
                <a:gd name="T28" fmla="*/ 12 w 104"/>
                <a:gd name="T29" fmla="*/ 0 h 79"/>
                <a:gd name="T30" fmla="*/ 0 w 104"/>
                <a:gd name="T31" fmla="*/ 13 h 79"/>
                <a:gd name="T32" fmla="*/ 12 w 104"/>
                <a:gd name="T33" fmla="*/ 26 h 79"/>
                <a:gd name="T34" fmla="*/ 23 w 104"/>
                <a:gd name="T35" fmla="*/ 26 h 79"/>
                <a:gd name="T36" fmla="*/ 14 w 104"/>
                <a:gd name="T37" fmla="*/ 17 h 79"/>
                <a:gd name="T38" fmla="*/ 31 w 104"/>
                <a:gd name="T39" fmla="*/ 17 h 79"/>
                <a:gd name="T40" fmla="*/ 47 w 104"/>
                <a:gd name="T41" fmla="*/ 37 h 79"/>
                <a:gd name="T42" fmla="*/ 27 w 104"/>
                <a:gd name="T43" fmla="*/ 62 h 79"/>
                <a:gd name="T44" fmla="*/ 14 w 104"/>
                <a:gd name="T45" fmla="*/ 62 h 79"/>
                <a:gd name="T46" fmla="*/ 23 w 104"/>
                <a:gd name="T47" fmla="*/ 53 h 79"/>
                <a:gd name="T48" fmla="*/ 12 w 104"/>
                <a:gd name="T49" fmla="*/ 53 h 79"/>
                <a:gd name="T50" fmla="*/ 0 w 104"/>
                <a:gd name="T51" fmla="*/ 66 h 79"/>
                <a:gd name="T52" fmla="*/ 12 w 104"/>
                <a:gd name="T53" fmla="*/ 79 h 79"/>
                <a:gd name="T54" fmla="*/ 23 w 104"/>
                <a:gd name="T55" fmla="*/ 79 h 79"/>
                <a:gd name="T56" fmla="*/ 14 w 104"/>
                <a:gd name="T57" fmla="*/ 70 h 79"/>
                <a:gd name="T58" fmla="*/ 32 w 104"/>
                <a:gd name="T59" fmla="*/ 70 h 79"/>
                <a:gd name="T60" fmla="*/ 52 w 104"/>
                <a:gd name="T61" fmla="*/ 44 h 79"/>
                <a:gd name="T62" fmla="*/ 72 w 104"/>
                <a:gd name="T63" fmla="*/ 70 h 79"/>
                <a:gd name="T64" fmla="*/ 91 w 104"/>
                <a:gd name="T65" fmla="*/ 70 h 79"/>
                <a:gd name="T66" fmla="*/ 82 w 104"/>
                <a:gd name="T67" fmla="*/ 79 h 79"/>
                <a:gd name="T68" fmla="*/ 93 w 104"/>
                <a:gd name="T69" fmla="*/ 79 h 79"/>
                <a:gd name="T70" fmla="*/ 104 w 104"/>
                <a:gd name="T71" fmla="*/ 66 h 79"/>
                <a:gd name="T72" fmla="*/ 93 w 104"/>
                <a:gd name="T73" fmla="*/ 53 h 79"/>
                <a:gd name="T74" fmla="*/ 82 w 104"/>
                <a:gd name="T75" fmla="*/ 53 h 79"/>
                <a:gd name="T76" fmla="*/ 91 w 104"/>
                <a:gd name="T77" fmla="*/ 62 h 79"/>
                <a:gd name="T78" fmla="*/ 78 w 104"/>
                <a:gd name="T79" fmla="*/ 62 h 79"/>
                <a:gd name="T80" fmla="*/ 58 w 104"/>
                <a:gd name="T81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79">
                  <a:moveTo>
                    <a:pt x="58" y="37"/>
                  </a:moveTo>
                  <a:lnTo>
                    <a:pt x="73" y="17"/>
                  </a:lnTo>
                  <a:lnTo>
                    <a:pt x="91" y="17"/>
                  </a:lnTo>
                  <a:lnTo>
                    <a:pt x="82" y="26"/>
                  </a:lnTo>
                  <a:lnTo>
                    <a:pt x="93" y="26"/>
                  </a:lnTo>
                  <a:lnTo>
                    <a:pt x="104" y="13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91" y="9"/>
                  </a:lnTo>
                  <a:lnTo>
                    <a:pt x="68" y="9"/>
                  </a:lnTo>
                  <a:lnTo>
                    <a:pt x="52" y="30"/>
                  </a:lnTo>
                  <a:lnTo>
                    <a:pt x="36" y="9"/>
                  </a:lnTo>
                  <a:lnTo>
                    <a:pt x="14" y="9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12" y="26"/>
                  </a:lnTo>
                  <a:lnTo>
                    <a:pt x="23" y="26"/>
                  </a:lnTo>
                  <a:lnTo>
                    <a:pt x="14" y="17"/>
                  </a:lnTo>
                  <a:lnTo>
                    <a:pt x="31" y="17"/>
                  </a:lnTo>
                  <a:lnTo>
                    <a:pt x="47" y="37"/>
                  </a:lnTo>
                  <a:lnTo>
                    <a:pt x="27" y="62"/>
                  </a:lnTo>
                  <a:lnTo>
                    <a:pt x="14" y="6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0" y="66"/>
                  </a:lnTo>
                  <a:lnTo>
                    <a:pt x="12" y="79"/>
                  </a:lnTo>
                  <a:lnTo>
                    <a:pt x="23" y="79"/>
                  </a:lnTo>
                  <a:lnTo>
                    <a:pt x="14" y="70"/>
                  </a:lnTo>
                  <a:lnTo>
                    <a:pt x="32" y="70"/>
                  </a:lnTo>
                  <a:lnTo>
                    <a:pt x="52" y="44"/>
                  </a:lnTo>
                  <a:lnTo>
                    <a:pt x="72" y="70"/>
                  </a:lnTo>
                  <a:lnTo>
                    <a:pt x="91" y="70"/>
                  </a:lnTo>
                  <a:lnTo>
                    <a:pt x="82" y="79"/>
                  </a:lnTo>
                  <a:lnTo>
                    <a:pt x="93" y="79"/>
                  </a:lnTo>
                  <a:lnTo>
                    <a:pt x="104" y="66"/>
                  </a:lnTo>
                  <a:lnTo>
                    <a:pt x="93" y="53"/>
                  </a:lnTo>
                  <a:lnTo>
                    <a:pt x="82" y="53"/>
                  </a:lnTo>
                  <a:lnTo>
                    <a:pt x="91" y="62"/>
                  </a:lnTo>
                  <a:lnTo>
                    <a:pt x="78" y="62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sp>
        <p:nvSpPr>
          <p:cNvPr id="208" name="Oval 124">
            <a:extLst>
              <a:ext uri="{FF2B5EF4-FFF2-40B4-BE49-F238E27FC236}">
                <a16:creationId xmlns:a16="http://schemas.microsoft.com/office/drawing/2014/main" id="{84625135-27C7-4F0F-BD43-411DFBF66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863" y="2843448"/>
            <a:ext cx="78126" cy="6165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6B74CE-65CB-4E00-8CC1-F90956C5CB43}"/>
              </a:ext>
            </a:extLst>
          </p:cNvPr>
          <p:cNvGrpSpPr/>
          <p:nvPr/>
        </p:nvGrpSpPr>
        <p:grpSpPr>
          <a:xfrm>
            <a:off x="1899626" y="2453975"/>
            <a:ext cx="654303" cy="786462"/>
            <a:chOff x="2653965" y="2312641"/>
            <a:chExt cx="872404" cy="1048616"/>
          </a:xfrm>
        </p:grpSpPr>
        <p:sp>
          <p:nvSpPr>
            <p:cNvPr id="207" name="Rectangle 123">
              <a:extLst>
                <a:ext uri="{FF2B5EF4-FFF2-40B4-BE49-F238E27FC236}">
                  <a16:creationId xmlns:a16="http://schemas.microsoft.com/office/drawing/2014/main" id="{AC265EE4-9483-4981-81AA-84136ECBB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65" y="2312641"/>
              <a:ext cx="872404" cy="1048616"/>
            </a:xfrm>
            <a:prstGeom prst="rect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209" name="Oval 125">
              <a:extLst>
                <a:ext uri="{FF2B5EF4-FFF2-40B4-BE49-F238E27FC236}">
                  <a16:creationId xmlns:a16="http://schemas.microsoft.com/office/drawing/2014/main" id="{8AE441E5-B6E5-4A94-BABB-F54FD1F19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627" y="2831930"/>
              <a:ext cx="104168" cy="8220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210" name="Freeform 126">
              <a:extLst>
                <a:ext uri="{FF2B5EF4-FFF2-40B4-BE49-F238E27FC236}">
                  <a16:creationId xmlns:a16="http://schemas.microsoft.com/office/drawing/2014/main" id="{E9D75183-39C3-4672-9BA9-B9D86B3C7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309" y="3004357"/>
              <a:ext cx="424484" cy="184460"/>
            </a:xfrm>
            <a:custGeom>
              <a:avLst/>
              <a:gdLst>
                <a:gd name="T0" fmla="*/ 0 w 163"/>
                <a:gd name="T1" fmla="*/ 92 h 92"/>
                <a:gd name="T2" fmla="*/ 163 w 163"/>
                <a:gd name="T3" fmla="*/ 92 h 92"/>
                <a:gd name="T4" fmla="*/ 163 w 163"/>
                <a:gd name="T5" fmla="*/ 79 h 92"/>
                <a:gd name="T6" fmla="*/ 0 w 163"/>
                <a:gd name="T7" fmla="*/ 79 h 92"/>
                <a:gd name="T8" fmla="*/ 0 w 163"/>
                <a:gd name="T9" fmla="*/ 92 h 92"/>
                <a:gd name="T10" fmla="*/ 0 w 163"/>
                <a:gd name="T11" fmla="*/ 53 h 92"/>
                <a:gd name="T12" fmla="*/ 163 w 163"/>
                <a:gd name="T13" fmla="*/ 53 h 92"/>
                <a:gd name="T14" fmla="*/ 163 w 163"/>
                <a:gd name="T15" fmla="*/ 40 h 92"/>
                <a:gd name="T16" fmla="*/ 0 w 163"/>
                <a:gd name="T17" fmla="*/ 40 h 92"/>
                <a:gd name="T18" fmla="*/ 0 w 163"/>
                <a:gd name="T19" fmla="*/ 53 h 92"/>
                <a:gd name="T20" fmla="*/ 0 w 163"/>
                <a:gd name="T21" fmla="*/ 13 h 92"/>
                <a:gd name="T22" fmla="*/ 163 w 163"/>
                <a:gd name="T23" fmla="*/ 13 h 92"/>
                <a:gd name="T24" fmla="*/ 163 w 163"/>
                <a:gd name="T25" fmla="*/ 0 h 92"/>
                <a:gd name="T26" fmla="*/ 0 w 163"/>
                <a:gd name="T27" fmla="*/ 0 h 92"/>
                <a:gd name="T28" fmla="*/ 0 w 163"/>
                <a:gd name="T2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92">
                  <a:moveTo>
                    <a:pt x="0" y="92"/>
                  </a:moveTo>
                  <a:lnTo>
                    <a:pt x="163" y="92"/>
                  </a:lnTo>
                  <a:lnTo>
                    <a:pt x="163" y="79"/>
                  </a:lnTo>
                  <a:lnTo>
                    <a:pt x="0" y="79"/>
                  </a:lnTo>
                  <a:lnTo>
                    <a:pt x="0" y="92"/>
                  </a:lnTo>
                  <a:close/>
                  <a:moveTo>
                    <a:pt x="0" y="53"/>
                  </a:moveTo>
                  <a:lnTo>
                    <a:pt x="163" y="53"/>
                  </a:lnTo>
                  <a:lnTo>
                    <a:pt x="163" y="40"/>
                  </a:lnTo>
                  <a:lnTo>
                    <a:pt x="0" y="40"/>
                  </a:lnTo>
                  <a:lnTo>
                    <a:pt x="0" y="53"/>
                  </a:lnTo>
                  <a:close/>
                  <a:moveTo>
                    <a:pt x="0" y="13"/>
                  </a:moveTo>
                  <a:lnTo>
                    <a:pt x="163" y="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0757AFC0-A093-4572-9BFB-805855EC23E8}"/>
              </a:ext>
            </a:extLst>
          </p:cNvPr>
          <p:cNvCxnSpPr>
            <a:cxnSpLocks/>
            <a:stCxn id="186" idx="0"/>
          </p:cNvCxnSpPr>
          <p:nvPr/>
        </p:nvCxnSpPr>
        <p:spPr>
          <a:xfrm flipH="1" flipV="1">
            <a:off x="4059890" y="3244192"/>
            <a:ext cx="1" cy="26634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6242BEC3-96F8-40BC-A897-0764261947F3}"/>
              </a:ext>
            </a:extLst>
          </p:cNvPr>
          <p:cNvCxnSpPr>
            <a:cxnSpLocks/>
            <a:endCxn id="186" idx="2"/>
          </p:cNvCxnSpPr>
          <p:nvPr/>
        </p:nvCxnSpPr>
        <p:spPr>
          <a:xfrm flipV="1">
            <a:off x="4059890" y="3872320"/>
            <a:ext cx="1" cy="32579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35399E3F-E8A3-46A1-B9EC-408EB90704DA}"/>
              </a:ext>
            </a:extLst>
          </p:cNvPr>
          <p:cNvCxnSpPr>
            <a:cxnSpLocks/>
            <a:stCxn id="192" idx="0"/>
          </p:cNvCxnSpPr>
          <p:nvPr/>
        </p:nvCxnSpPr>
        <p:spPr>
          <a:xfrm flipH="1" flipV="1">
            <a:off x="5830170" y="3244192"/>
            <a:ext cx="1" cy="26634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" name="Picture 234">
            <a:extLst>
              <a:ext uri="{FF2B5EF4-FFF2-40B4-BE49-F238E27FC236}">
                <a16:creationId xmlns:a16="http://schemas.microsoft.com/office/drawing/2014/main" id="{6ECE5FEB-DED4-4FBD-9AC9-5C806F04C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076" y="996864"/>
            <a:ext cx="803025" cy="1360650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3561F432-082C-468F-873E-B318BA51165D}"/>
              </a:ext>
            </a:extLst>
          </p:cNvPr>
          <p:cNvGrpSpPr/>
          <p:nvPr/>
        </p:nvGrpSpPr>
        <p:grpSpPr>
          <a:xfrm>
            <a:off x="1894448" y="4198117"/>
            <a:ext cx="654303" cy="786462"/>
            <a:chOff x="2653965" y="2312641"/>
            <a:chExt cx="872404" cy="1048616"/>
          </a:xfrm>
        </p:grpSpPr>
        <p:sp>
          <p:nvSpPr>
            <p:cNvPr id="79" name="Rectangle 123">
              <a:extLst>
                <a:ext uri="{FF2B5EF4-FFF2-40B4-BE49-F238E27FC236}">
                  <a16:creationId xmlns:a16="http://schemas.microsoft.com/office/drawing/2014/main" id="{74284EE5-E1FB-428A-9D90-EE0EEF4AB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65" y="2312641"/>
              <a:ext cx="872404" cy="1048616"/>
            </a:xfrm>
            <a:prstGeom prst="rect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80" name="Oval 125">
              <a:extLst>
                <a:ext uri="{FF2B5EF4-FFF2-40B4-BE49-F238E27FC236}">
                  <a16:creationId xmlns:a16="http://schemas.microsoft.com/office/drawing/2014/main" id="{CF84CAA1-A065-4930-B6B1-9A142373D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627" y="2831930"/>
              <a:ext cx="104168" cy="8220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81" name="Freeform 126">
              <a:extLst>
                <a:ext uri="{FF2B5EF4-FFF2-40B4-BE49-F238E27FC236}">
                  <a16:creationId xmlns:a16="http://schemas.microsoft.com/office/drawing/2014/main" id="{D83CF78E-52D2-4B4A-B0D3-F400ABBCF2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309" y="3004357"/>
              <a:ext cx="424484" cy="184460"/>
            </a:xfrm>
            <a:custGeom>
              <a:avLst/>
              <a:gdLst>
                <a:gd name="T0" fmla="*/ 0 w 163"/>
                <a:gd name="T1" fmla="*/ 92 h 92"/>
                <a:gd name="T2" fmla="*/ 163 w 163"/>
                <a:gd name="T3" fmla="*/ 92 h 92"/>
                <a:gd name="T4" fmla="*/ 163 w 163"/>
                <a:gd name="T5" fmla="*/ 79 h 92"/>
                <a:gd name="T6" fmla="*/ 0 w 163"/>
                <a:gd name="T7" fmla="*/ 79 h 92"/>
                <a:gd name="T8" fmla="*/ 0 w 163"/>
                <a:gd name="T9" fmla="*/ 92 h 92"/>
                <a:gd name="T10" fmla="*/ 0 w 163"/>
                <a:gd name="T11" fmla="*/ 53 h 92"/>
                <a:gd name="T12" fmla="*/ 163 w 163"/>
                <a:gd name="T13" fmla="*/ 53 h 92"/>
                <a:gd name="T14" fmla="*/ 163 w 163"/>
                <a:gd name="T15" fmla="*/ 40 h 92"/>
                <a:gd name="T16" fmla="*/ 0 w 163"/>
                <a:gd name="T17" fmla="*/ 40 h 92"/>
                <a:gd name="T18" fmla="*/ 0 w 163"/>
                <a:gd name="T19" fmla="*/ 53 h 92"/>
                <a:gd name="T20" fmla="*/ 0 w 163"/>
                <a:gd name="T21" fmla="*/ 13 h 92"/>
                <a:gd name="T22" fmla="*/ 163 w 163"/>
                <a:gd name="T23" fmla="*/ 13 h 92"/>
                <a:gd name="T24" fmla="*/ 163 w 163"/>
                <a:gd name="T25" fmla="*/ 0 h 92"/>
                <a:gd name="T26" fmla="*/ 0 w 163"/>
                <a:gd name="T27" fmla="*/ 0 h 92"/>
                <a:gd name="T28" fmla="*/ 0 w 163"/>
                <a:gd name="T2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92">
                  <a:moveTo>
                    <a:pt x="0" y="92"/>
                  </a:moveTo>
                  <a:lnTo>
                    <a:pt x="163" y="92"/>
                  </a:lnTo>
                  <a:lnTo>
                    <a:pt x="163" y="79"/>
                  </a:lnTo>
                  <a:lnTo>
                    <a:pt x="0" y="79"/>
                  </a:lnTo>
                  <a:lnTo>
                    <a:pt x="0" y="92"/>
                  </a:lnTo>
                  <a:close/>
                  <a:moveTo>
                    <a:pt x="0" y="53"/>
                  </a:moveTo>
                  <a:lnTo>
                    <a:pt x="163" y="53"/>
                  </a:lnTo>
                  <a:lnTo>
                    <a:pt x="163" y="40"/>
                  </a:lnTo>
                  <a:lnTo>
                    <a:pt x="0" y="40"/>
                  </a:lnTo>
                  <a:lnTo>
                    <a:pt x="0" y="53"/>
                  </a:lnTo>
                  <a:close/>
                  <a:moveTo>
                    <a:pt x="0" y="13"/>
                  </a:moveTo>
                  <a:lnTo>
                    <a:pt x="163" y="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DCEF475-D598-45CB-A0B4-93ACC8DEF55E}"/>
              </a:ext>
            </a:extLst>
          </p:cNvPr>
          <p:cNvGrpSpPr/>
          <p:nvPr/>
        </p:nvGrpSpPr>
        <p:grpSpPr>
          <a:xfrm>
            <a:off x="3747884" y="4191560"/>
            <a:ext cx="654303" cy="786462"/>
            <a:chOff x="2653965" y="2312641"/>
            <a:chExt cx="872404" cy="1048616"/>
          </a:xfrm>
        </p:grpSpPr>
        <p:sp>
          <p:nvSpPr>
            <p:cNvPr id="83" name="Rectangle 123">
              <a:extLst>
                <a:ext uri="{FF2B5EF4-FFF2-40B4-BE49-F238E27FC236}">
                  <a16:creationId xmlns:a16="http://schemas.microsoft.com/office/drawing/2014/main" id="{07F85951-BD3D-48EE-9646-B1D30AC40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65" y="2312641"/>
              <a:ext cx="872404" cy="1048616"/>
            </a:xfrm>
            <a:prstGeom prst="rect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84" name="Oval 125">
              <a:extLst>
                <a:ext uri="{FF2B5EF4-FFF2-40B4-BE49-F238E27FC236}">
                  <a16:creationId xmlns:a16="http://schemas.microsoft.com/office/drawing/2014/main" id="{6593B4B6-F717-45EA-A74B-BBE415ACC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627" y="2831930"/>
              <a:ext cx="104168" cy="8220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85" name="Freeform 126">
              <a:extLst>
                <a:ext uri="{FF2B5EF4-FFF2-40B4-BE49-F238E27FC236}">
                  <a16:creationId xmlns:a16="http://schemas.microsoft.com/office/drawing/2014/main" id="{04BE1B10-AFDE-4232-9AF3-4A3D35F1C8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309" y="3004357"/>
              <a:ext cx="424484" cy="184460"/>
            </a:xfrm>
            <a:custGeom>
              <a:avLst/>
              <a:gdLst>
                <a:gd name="T0" fmla="*/ 0 w 163"/>
                <a:gd name="T1" fmla="*/ 92 h 92"/>
                <a:gd name="T2" fmla="*/ 163 w 163"/>
                <a:gd name="T3" fmla="*/ 92 h 92"/>
                <a:gd name="T4" fmla="*/ 163 w 163"/>
                <a:gd name="T5" fmla="*/ 79 h 92"/>
                <a:gd name="T6" fmla="*/ 0 w 163"/>
                <a:gd name="T7" fmla="*/ 79 h 92"/>
                <a:gd name="T8" fmla="*/ 0 w 163"/>
                <a:gd name="T9" fmla="*/ 92 h 92"/>
                <a:gd name="T10" fmla="*/ 0 w 163"/>
                <a:gd name="T11" fmla="*/ 53 h 92"/>
                <a:gd name="T12" fmla="*/ 163 w 163"/>
                <a:gd name="T13" fmla="*/ 53 h 92"/>
                <a:gd name="T14" fmla="*/ 163 w 163"/>
                <a:gd name="T15" fmla="*/ 40 h 92"/>
                <a:gd name="T16" fmla="*/ 0 w 163"/>
                <a:gd name="T17" fmla="*/ 40 h 92"/>
                <a:gd name="T18" fmla="*/ 0 w 163"/>
                <a:gd name="T19" fmla="*/ 53 h 92"/>
                <a:gd name="T20" fmla="*/ 0 w 163"/>
                <a:gd name="T21" fmla="*/ 13 h 92"/>
                <a:gd name="T22" fmla="*/ 163 w 163"/>
                <a:gd name="T23" fmla="*/ 13 h 92"/>
                <a:gd name="T24" fmla="*/ 163 w 163"/>
                <a:gd name="T25" fmla="*/ 0 h 92"/>
                <a:gd name="T26" fmla="*/ 0 w 163"/>
                <a:gd name="T27" fmla="*/ 0 h 92"/>
                <a:gd name="T28" fmla="*/ 0 w 163"/>
                <a:gd name="T2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92">
                  <a:moveTo>
                    <a:pt x="0" y="92"/>
                  </a:moveTo>
                  <a:lnTo>
                    <a:pt x="163" y="92"/>
                  </a:lnTo>
                  <a:lnTo>
                    <a:pt x="163" y="79"/>
                  </a:lnTo>
                  <a:lnTo>
                    <a:pt x="0" y="79"/>
                  </a:lnTo>
                  <a:lnTo>
                    <a:pt x="0" y="92"/>
                  </a:lnTo>
                  <a:close/>
                  <a:moveTo>
                    <a:pt x="0" y="53"/>
                  </a:moveTo>
                  <a:lnTo>
                    <a:pt x="163" y="53"/>
                  </a:lnTo>
                  <a:lnTo>
                    <a:pt x="163" y="40"/>
                  </a:lnTo>
                  <a:lnTo>
                    <a:pt x="0" y="40"/>
                  </a:lnTo>
                  <a:lnTo>
                    <a:pt x="0" y="53"/>
                  </a:lnTo>
                  <a:close/>
                  <a:moveTo>
                    <a:pt x="0" y="13"/>
                  </a:moveTo>
                  <a:lnTo>
                    <a:pt x="163" y="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9438B19-92E7-4D1F-9D16-1085E9DD7A4E}"/>
              </a:ext>
            </a:extLst>
          </p:cNvPr>
          <p:cNvGrpSpPr/>
          <p:nvPr/>
        </p:nvGrpSpPr>
        <p:grpSpPr>
          <a:xfrm>
            <a:off x="5507780" y="4201896"/>
            <a:ext cx="654303" cy="786462"/>
            <a:chOff x="2653965" y="2312641"/>
            <a:chExt cx="872404" cy="1048616"/>
          </a:xfrm>
        </p:grpSpPr>
        <p:sp>
          <p:nvSpPr>
            <p:cNvPr id="87" name="Rectangle 123">
              <a:extLst>
                <a:ext uri="{FF2B5EF4-FFF2-40B4-BE49-F238E27FC236}">
                  <a16:creationId xmlns:a16="http://schemas.microsoft.com/office/drawing/2014/main" id="{C5D8E07E-1968-4D1F-8529-A12DC934E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65" y="2312641"/>
              <a:ext cx="872404" cy="1048616"/>
            </a:xfrm>
            <a:prstGeom prst="rect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88" name="Oval 125">
              <a:extLst>
                <a:ext uri="{FF2B5EF4-FFF2-40B4-BE49-F238E27FC236}">
                  <a16:creationId xmlns:a16="http://schemas.microsoft.com/office/drawing/2014/main" id="{1A998142-93E1-404F-9B56-8FD430081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627" y="2831930"/>
              <a:ext cx="104168" cy="8220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89" name="Freeform 126">
              <a:extLst>
                <a:ext uri="{FF2B5EF4-FFF2-40B4-BE49-F238E27FC236}">
                  <a16:creationId xmlns:a16="http://schemas.microsoft.com/office/drawing/2014/main" id="{93FCCA92-9613-4E6D-A4CB-7F480CB46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309" y="3004357"/>
              <a:ext cx="424484" cy="184460"/>
            </a:xfrm>
            <a:custGeom>
              <a:avLst/>
              <a:gdLst>
                <a:gd name="T0" fmla="*/ 0 w 163"/>
                <a:gd name="T1" fmla="*/ 92 h 92"/>
                <a:gd name="T2" fmla="*/ 163 w 163"/>
                <a:gd name="T3" fmla="*/ 92 h 92"/>
                <a:gd name="T4" fmla="*/ 163 w 163"/>
                <a:gd name="T5" fmla="*/ 79 h 92"/>
                <a:gd name="T6" fmla="*/ 0 w 163"/>
                <a:gd name="T7" fmla="*/ 79 h 92"/>
                <a:gd name="T8" fmla="*/ 0 w 163"/>
                <a:gd name="T9" fmla="*/ 92 h 92"/>
                <a:gd name="T10" fmla="*/ 0 w 163"/>
                <a:gd name="T11" fmla="*/ 53 h 92"/>
                <a:gd name="T12" fmla="*/ 163 w 163"/>
                <a:gd name="T13" fmla="*/ 53 h 92"/>
                <a:gd name="T14" fmla="*/ 163 w 163"/>
                <a:gd name="T15" fmla="*/ 40 h 92"/>
                <a:gd name="T16" fmla="*/ 0 w 163"/>
                <a:gd name="T17" fmla="*/ 40 h 92"/>
                <a:gd name="T18" fmla="*/ 0 w 163"/>
                <a:gd name="T19" fmla="*/ 53 h 92"/>
                <a:gd name="T20" fmla="*/ 0 w 163"/>
                <a:gd name="T21" fmla="*/ 13 h 92"/>
                <a:gd name="T22" fmla="*/ 163 w 163"/>
                <a:gd name="T23" fmla="*/ 13 h 92"/>
                <a:gd name="T24" fmla="*/ 163 w 163"/>
                <a:gd name="T25" fmla="*/ 0 h 92"/>
                <a:gd name="T26" fmla="*/ 0 w 163"/>
                <a:gd name="T27" fmla="*/ 0 h 92"/>
                <a:gd name="T28" fmla="*/ 0 w 163"/>
                <a:gd name="T2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92">
                  <a:moveTo>
                    <a:pt x="0" y="92"/>
                  </a:moveTo>
                  <a:lnTo>
                    <a:pt x="163" y="92"/>
                  </a:lnTo>
                  <a:lnTo>
                    <a:pt x="163" y="79"/>
                  </a:lnTo>
                  <a:lnTo>
                    <a:pt x="0" y="79"/>
                  </a:lnTo>
                  <a:lnTo>
                    <a:pt x="0" y="92"/>
                  </a:lnTo>
                  <a:close/>
                  <a:moveTo>
                    <a:pt x="0" y="53"/>
                  </a:moveTo>
                  <a:lnTo>
                    <a:pt x="163" y="53"/>
                  </a:lnTo>
                  <a:lnTo>
                    <a:pt x="163" y="40"/>
                  </a:lnTo>
                  <a:lnTo>
                    <a:pt x="0" y="40"/>
                  </a:lnTo>
                  <a:lnTo>
                    <a:pt x="0" y="53"/>
                  </a:lnTo>
                  <a:close/>
                  <a:moveTo>
                    <a:pt x="0" y="13"/>
                  </a:moveTo>
                  <a:lnTo>
                    <a:pt x="163" y="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192D113-32F4-4F06-B723-7541FA9530D6}"/>
              </a:ext>
            </a:extLst>
          </p:cNvPr>
          <p:cNvGrpSpPr/>
          <p:nvPr/>
        </p:nvGrpSpPr>
        <p:grpSpPr>
          <a:xfrm>
            <a:off x="5507207" y="2466831"/>
            <a:ext cx="654303" cy="786462"/>
            <a:chOff x="2653965" y="2312641"/>
            <a:chExt cx="872404" cy="1048616"/>
          </a:xfrm>
        </p:grpSpPr>
        <p:sp>
          <p:nvSpPr>
            <p:cNvPr id="91" name="Rectangle 123">
              <a:extLst>
                <a:ext uri="{FF2B5EF4-FFF2-40B4-BE49-F238E27FC236}">
                  <a16:creationId xmlns:a16="http://schemas.microsoft.com/office/drawing/2014/main" id="{B04F82B7-D736-4B90-A452-3F7F738CE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65" y="2312641"/>
              <a:ext cx="872404" cy="1048616"/>
            </a:xfrm>
            <a:prstGeom prst="rect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92" name="Oval 125">
              <a:extLst>
                <a:ext uri="{FF2B5EF4-FFF2-40B4-BE49-F238E27FC236}">
                  <a16:creationId xmlns:a16="http://schemas.microsoft.com/office/drawing/2014/main" id="{C07ED6F8-312B-4271-90EB-5FCD80B7E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627" y="2831930"/>
              <a:ext cx="104168" cy="8220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93" name="Freeform 126">
              <a:extLst>
                <a:ext uri="{FF2B5EF4-FFF2-40B4-BE49-F238E27FC236}">
                  <a16:creationId xmlns:a16="http://schemas.microsoft.com/office/drawing/2014/main" id="{4DBB9EC7-AA81-4391-B771-A82976CCDA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309" y="3004357"/>
              <a:ext cx="424484" cy="184460"/>
            </a:xfrm>
            <a:custGeom>
              <a:avLst/>
              <a:gdLst>
                <a:gd name="T0" fmla="*/ 0 w 163"/>
                <a:gd name="T1" fmla="*/ 92 h 92"/>
                <a:gd name="T2" fmla="*/ 163 w 163"/>
                <a:gd name="T3" fmla="*/ 92 h 92"/>
                <a:gd name="T4" fmla="*/ 163 w 163"/>
                <a:gd name="T5" fmla="*/ 79 h 92"/>
                <a:gd name="T6" fmla="*/ 0 w 163"/>
                <a:gd name="T7" fmla="*/ 79 h 92"/>
                <a:gd name="T8" fmla="*/ 0 w 163"/>
                <a:gd name="T9" fmla="*/ 92 h 92"/>
                <a:gd name="T10" fmla="*/ 0 w 163"/>
                <a:gd name="T11" fmla="*/ 53 h 92"/>
                <a:gd name="T12" fmla="*/ 163 w 163"/>
                <a:gd name="T13" fmla="*/ 53 h 92"/>
                <a:gd name="T14" fmla="*/ 163 w 163"/>
                <a:gd name="T15" fmla="*/ 40 h 92"/>
                <a:gd name="T16" fmla="*/ 0 w 163"/>
                <a:gd name="T17" fmla="*/ 40 h 92"/>
                <a:gd name="T18" fmla="*/ 0 w 163"/>
                <a:gd name="T19" fmla="*/ 53 h 92"/>
                <a:gd name="T20" fmla="*/ 0 w 163"/>
                <a:gd name="T21" fmla="*/ 13 h 92"/>
                <a:gd name="T22" fmla="*/ 163 w 163"/>
                <a:gd name="T23" fmla="*/ 13 h 92"/>
                <a:gd name="T24" fmla="*/ 163 w 163"/>
                <a:gd name="T25" fmla="*/ 0 h 92"/>
                <a:gd name="T26" fmla="*/ 0 w 163"/>
                <a:gd name="T27" fmla="*/ 0 h 92"/>
                <a:gd name="T28" fmla="*/ 0 w 163"/>
                <a:gd name="T2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92">
                  <a:moveTo>
                    <a:pt x="0" y="92"/>
                  </a:moveTo>
                  <a:lnTo>
                    <a:pt x="163" y="92"/>
                  </a:lnTo>
                  <a:lnTo>
                    <a:pt x="163" y="79"/>
                  </a:lnTo>
                  <a:lnTo>
                    <a:pt x="0" y="79"/>
                  </a:lnTo>
                  <a:lnTo>
                    <a:pt x="0" y="92"/>
                  </a:lnTo>
                  <a:close/>
                  <a:moveTo>
                    <a:pt x="0" y="53"/>
                  </a:moveTo>
                  <a:lnTo>
                    <a:pt x="163" y="53"/>
                  </a:lnTo>
                  <a:lnTo>
                    <a:pt x="163" y="40"/>
                  </a:lnTo>
                  <a:lnTo>
                    <a:pt x="0" y="40"/>
                  </a:lnTo>
                  <a:lnTo>
                    <a:pt x="0" y="53"/>
                  </a:lnTo>
                  <a:close/>
                  <a:moveTo>
                    <a:pt x="0" y="13"/>
                  </a:moveTo>
                  <a:lnTo>
                    <a:pt x="163" y="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7EB12CD-EEF3-4EB7-BEF6-21F7EFEA7CD5}"/>
              </a:ext>
            </a:extLst>
          </p:cNvPr>
          <p:cNvGrpSpPr/>
          <p:nvPr/>
        </p:nvGrpSpPr>
        <p:grpSpPr>
          <a:xfrm>
            <a:off x="3737372" y="2467165"/>
            <a:ext cx="654303" cy="786462"/>
            <a:chOff x="2653965" y="2312641"/>
            <a:chExt cx="872404" cy="1048616"/>
          </a:xfrm>
        </p:grpSpPr>
        <p:sp>
          <p:nvSpPr>
            <p:cNvPr id="95" name="Rectangle 123">
              <a:extLst>
                <a:ext uri="{FF2B5EF4-FFF2-40B4-BE49-F238E27FC236}">
                  <a16:creationId xmlns:a16="http://schemas.microsoft.com/office/drawing/2014/main" id="{B6F86ED2-0B68-487B-BDF4-4411968C7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965" y="2312641"/>
              <a:ext cx="872404" cy="1048616"/>
            </a:xfrm>
            <a:prstGeom prst="rect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96" name="Oval 125">
              <a:extLst>
                <a:ext uri="{FF2B5EF4-FFF2-40B4-BE49-F238E27FC236}">
                  <a16:creationId xmlns:a16="http://schemas.microsoft.com/office/drawing/2014/main" id="{9D7BB87F-49E6-470D-94B9-D4CC40434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627" y="2831930"/>
              <a:ext cx="104168" cy="8220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  <p:sp>
          <p:nvSpPr>
            <p:cNvPr id="97" name="Freeform 126">
              <a:extLst>
                <a:ext uri="{FF2B5EF4-FFF2-40B4-BE49-F238E27FC236}">
                  <a16:creationId xmlns:a16="http://schemas.microsoft.com/office/drawing/2014/main" id="{93868D3D-3727-4E64-B7A4-80DB85BB42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309" y="3004357"/>
              <a:ext cx="424484" cy="184460"/>
            </a:xfrm>
            <a:custGeom>
              <a:avLst/>
              <a:gdLst>
                <a:gd name="T0" fmla="*/ 0 w 163"/>
                <a:gd name="T1" fmla="*/ 92 h 92"/>
                <a:gd name="T2" fmla="*/ 163 w 163"/>
                <a:gd name="T3" fmla="*/ 92 h 92"/>
                <a:gd name="T4" fmla="*/ 163 w 163"/>
                <a:gd name="T5" fmla="*/ 79 h 92"/>
                <a:gd name="T6" fmla="*/ 0 w 163"/>
                <a:gd name="T7" fmla="*/ 79 h 92"/>
                <a:gd name="T8" fmla="*/ 0 w 163"/>
                <a:gd name="T9" fmla="*/ 92 h 92"/>
                <a:gd name="T10" fmla="*/ 0 w 163"/>
                <a:gd name="T11" fmla="*/ 53 h 92"/>
                <a:gd name="T12" fmla="*/ 163 w 163"/>
                <a:gd name="T13" fmla="*/ 53 h 92"/>
                <a:gd name="T14" fmla="*/ 163 w 163"/>
                <a:gd name="T15" fmla="*/ 40 h 92"/>
                <a:gd name="T16" fmla="*/ 0 w 163"/>
                <a:gd name="T17" fmla="*/ 40 h 92"/>
                <a:gd name="T18" fmla="*/ 0 w 163"/>
                <a:gd name="T19" fmla="*/ 53 h 92"/>
                <a:gd name="T20" fmla="*/ 0 w 163"/>
                <a:gd name="T21" fmla="*/ 13 h 92"/>
                <a:gd name="T22" fmla="*/ 163 w 163"/>
                <a:gd name="T23" fmla="*/ 13 h 92"/>
                <a:gd name="T24" fmla="*/ 163 w 163"/>
                <a:gd name="T25" fmla="*/ 0 h 92"/>
                <a:gd name="T26" fmla="*/ 0 w 163"/>
                <a:gd name="T27" fmla="*/ 0 h 92"/>
                <a:gd name="T28" fmla="*/ 0 w 163"/>
                <a:gd name="T2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92">
                  <a:moveTo>
                    <a:pt x="0" y="92"/>
                  </a:moveTo>
                  <a:lnTo>
                    <a:pt x="163" y="92"/>
                  </a:lnTo>
                  <a:lnTo>
                    <a:pt x="163" y="79"/>
                  </a:lnTo>
                  <a:lnTo>
                    <a:pt x="0" y="79"/>
                  </a:lnTo>
                  <a:lnTo>
                    <a:pt x="0" y="92"/>
                  </a:lnTo>
                  <a:close/>
                  <a:moveTo>
                    <a:pt x="0" y="53"/>
                  </a:moveTo>
                  <a:lnTo>
                    <a:pt x="163" y="53"/>
                  </a:lnTo>
                  <a:lnTo>
                    <a:pt x="163" y="40"/>
                  </a:lnTo>
                  <a:lnTo>
                    <a:pt x="0" y="40"/>
                  </a:lnTo>
                  <a:lnTo>
                    <a:pt x="0" y="53"/>
                  </a:lnTo>
                  <a:close/>
                  <a:moveTo>
                    <a:pt x="0" y="13"/>
                  </a:moveTo>
                  <a:lnTo>
                    <a:pt x="163" y="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CA" sz="135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62E1939-BCD8-453A-81E4-E6D5CF4FB6B6}"/>
              </a:ext>
            </a:extLst>
          </p:cNvPr>
          <p:cNvSpPr txBox="1"/>
          <p:nvPr/>
        </p:nvSpPr>
        <p:spPr>
          <a:xfrm>
            <a:off x="4941781" y="2018887"/>
            <a:ext cx="56600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100">
                <a:solidFill>
                  <a:srgbClr val="00B0F0"/>
                </a:solidFill>
              </a:rPr>
              <a:t>3.3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51ED3D4-85D0-4F96-8B58-E1467D9B519F}"/>
              </a:ext>
            </a:extLst>
          </p:cNvPr>
          <p:cNvSpPr txBox="1"/>
          <p:nvPr/>
        </p:nvSpPr>
        <p:spPr>
          <a:xfrm>
            <a:off x="4529728" y="3138759"/>
            <a:ext cx="56600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100">
                <a:solidFill>
                  <a:srgbClr val="00B0F0"/>
                </a:solidFill>
              </a:rPr>
              <a:t>3.3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C18208-41B9-4130-A5B5-CA3817C30CB0}"/>
              </a:ext>
            </a:extLst>
          </p:cNvPr>
          <p:cNvSpPr txBox="1"/>
          <p:nvPr/>
        </p:nvSpPr>
        <p:spPr>
          <a:xfrm>
            <a:off x="6539332" y="3080135"/>
            <a:ext cx="56600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100">
                <a:solidFill>
                  <a:srgbClr val="00B0F0"/>
                </a:solidFill>
              </a:rPr>
              <a:t>3.4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4A761E8-7584-4AAF-8170-1C0158A827B0}"/>
              </a:ext>
            </a:extLst>
          </p:cNvPr>
          <p:cNvSpPr/>
          <p:nvPr/>
        </p:nvSpPr>
        <p:spPr>
          <a:xfrm>
            <a:off x="4695464" y="2599303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chemeClr val="tx1"/>
                </a:solidFill>
              </a:rPr>
              <a:t>10</a:t>
            </a:r>
            <a:endParaRPr lang="en-CA" sz="1350">
              <a:solidFill>
                <a:schemeClr val="tx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18AA75BC-7F96-4646-86C2-A6C702FBABE9}"/>
              </a:ext>
            </a:extLst>
          </p:cNvPr>
          <p:cNvSpPr/>
          <p:nvPr/>
        </p:nvSpPr>
        <p:spPr>
          <a:xfrm>
            <a:off x="1092316" y="2605704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chemeClr val="tx1"/>
                </a:solidFill>
              </a:rPr>
              <a:t>10</a:t>
            </a:r>
            <a:endParaRPr lang="en-CA" sz="1350">
              <a:solidFill>
                <a:schemeClr val="tx1"/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69AE9156-B9E2-48D1-A05B-E1BAC6220AE3}"/>
              </a:ext>
            </a:extLst>
          </p:cNvPr>
          <p:cNvSpPr/>
          <p:nvPr/>
        </p:nvSpPr>
        <p:spPr>
          <a:xfrm>
            <a:off x="2930062" y="2605311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chemeClr val="tx1"/>
                </a:solidFill>
              </a:rPr>
              <a:t>10</a:t>
            </a:r>
            <a:endParaRPr lang="en-CA" sz="1350">
              <a:solidFill>
                <a:schemeClr val="tx1"/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F917E0E-84BD-4F22-B2B8-5B416EAF1C69}"/>
              </a:ext>
            </a:extLst>
          </p:cNvPr>
          <p:cNvSpPr/>
          <p:nvPr/>
        </p:nvSpPr>
        <p:spPr>
          <a:xfrm>
            <a:off x="1100644" y="4328224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chemeClr val="tx1"/>
                </a:solidFill>
              </a:rPr>
              <a:t>10</a:t>
            </a:r>
            <a:endParaRPr lang="en-CA" sz="1350">
              <a:solidFill>
                <a:schemeClr val="tx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BB329C3-0994-4DE0-831F-134076757BF5}"/>
              </a:ext>
            </a:extLst>
          </p:cNvPr>
          <p:cNvSpPr/>
          <p:nvPr/>
        </p:nvSpPr>
        <p:spPr>
          <a:xfrm>
            <a:off x="2948666" y="4326849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chemeClr val="tx1"/>
                </a:solidFill>
              </a:rPr>
              <a:t>10</a:t>
            </a:r>
            <a:endParaRPr lang="en-CA" sz="1350">
              <a:solidFill>
                <a:schemeClr val="tx1"/>
              </a:solidFill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7CDE946-280F-4D5F-BEEA-177982FED22C}"/>
              </a:ext>
            </a:extLst>
          </p:cNvPr>
          <p:cNvSpPr/>
          <p:nvPr/>
        </p:nvSpPr>
        <p:spPr>
          <a:xfrm>
            <a:off x="4666219" y="4328224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chemeClr val="tx1"/>
                </a:solidFill>
              </a:rPr>
              <a:t>10</a:t>
            </a:r>
            <a:endParaRPr lang="en-CA" sz="1350">
              <a:solidFill>
                <a:schemeClr val="tx1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5913703-314E-451C-A669-BD3D4E8B3E38}"/>
              </a:ext>
            </a:extLst>
          </p:cNvPr>
          <p:cNvSpPr txBox="1"/>
          <p:nvPr/>
        </p:nvSpPr>
        <p:spPr>
          <a:xfrm>
            <a:off x="255145" y="918000"/>
            <a:ext cx="14382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/>
              <a:t>Bandwidth</a:t>
            </a:r>
          </a:p>
          <a:p>
            <a:r>
              <a:rPr lang="en-CA" sz="2100"/>
              <a:t> Allocation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9E65D12-4CD0-4E10-B03C-E8FDC253919F}"/>
              </a:ext>
            </a:extLst>
          </p:cNvPr>
          <p:cNvSpPr txBox="1"/>
          <p:nvPr/>
        </p:nvSpPr>
        <p:spPr>
          <a:xfrm>
            <a:off x="4817936" y="1009122"/>
            <a:ext cx="20056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/>
              <a:t>Data Collection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D43F7BE-7019-409A-A749-0A37AA7FDF6F}"/>
              </a:ext>
            </a:extLst>
          </p:cNvPr>
          <p:cNvSpPr txBox="1"/>
          <p:nvPr/>
        </p:nvSpPr>
        <p:spPr>
          <a:xfrm>
            <a:off x="3062086" y="993568"/>
            <a:ext cx="16946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/>
              <a:t>Flow Pattern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2111E0F-5360-486A-A76B-8E2F7EA5CBA0}"/>
              </a:ext>
            </a:extLst>
          </p:cNvPr>
          <p:cNvSpPr txBox="1"/>
          <p:nvPr/>
        </p:nvSpPr>
        <p:spPr>
          <a:xfrm>
            <a:off x="6498534" y="3729813"/>
            <a:ext cx="9765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/>
              <a:t>Switch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58BF693-644D-44E5-839D-9C84DBFC2423}"/>
              </a:ext>
            </a:extLst>
          </p:cNvPr>
          <p:cNvSpPr txBox="1"/>
          <p:nvPr/>
        </p:nvSpPr>
        <p:spPr>
          <a:xfrm>
            <a:off x="7998334" y="1364708"/>
            <a:ext cx="9386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/>
              <a:t>Policy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D636EE8-5266-41BA-95B9-C347089FB71F}"/>
              </a:ext>
            </a:extLst>
          </p:cNvPr>
          <p:cNvSpPr/>
          <p:nvPr/>
        </p:nvSpPr>
        <p:spPr>
          <a:xfrm>
            <a:off x="1664658" y="993570"/>
            <a:ext cx="720037" cy="64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100">
                <a:solidFill>
                  <a:schemeClr val="tx1"/>
                </a:solidFill>
              </a:rPr>
              <a:t>10</a:t>
            </a:r>
            <a:endParaRPr lang="en-CA" sz="1350">
              <a:solidFill>
                <a:schemeClr val="tx1"/>
              </a:solidFill>
            </a:endParaRPr>
          </a:p>
        </p:txBody>
      </p: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477C343F-63CC-408C-81FE-ED9F8E5EFD0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48666" y="1524627"/>
            <a:ext cx="1654174" cy="3897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8606B73-0196-4473-8DA1-73458FCCA6E8}"/>
              </a:ext>
            </a:extLst>
          </p:cNvPr>
          <p:cNvCxnSpPr>
            <a:cxnSpLocks/>
          </p:cNvCxnSpPr>
          <p:nvPr/>
        </p:nvCxnSpPr>
        <p:spPr>
          <a:xfrm flipH="1" flipV="1">
            <a:off x="4823180" y="1522890"/>
            <a:ext cx="1675355" cy="2070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itle 6">
            <a:extLst>
              <a:ext uri="{FF2B5EF4-FFF2-40B4-BE49-F238E27FC236}">
                <a16:creationId xmlns:a16="http://schemas.microsoft.com/office/drawing/2014/main" id="{68089137-6970-452B-8853-F4C91CB09BB0}"/>
              </a:ext>
            </a:extLst>
          </p:cNvPr>
          <p:cNvSpPr txBox="1">
            <a:spLocks/>
          </p:cNvSpPr>
          <p:nvPr/>
        </p:nvSpPr>
        <p:spPr>
          <a:xfrm>
            <a:off x="1563857" y="-14829"/>
            <a:ext cx="574396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/>
              <a:t>Predicting Networking Traffic</a:t>
            </a:r>
          </a:p>
        </p:txBody>
      </p:sp>
    </p:spTree>
    <p:extLst>
      <p:ext uri="{BB962C8B-B14F-4D97-AF65-F5344CB8AC3E}">
        <p14:creationId xmlns:p14="http://schemas.microsoft.com/office/powerpoint/2010/main" val="288915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488</Words>
  <Application>Microsoft Office PowerPoint</Application>
  <PresentationFormat>On-screen Show (16:9)</PresentationFormat>
  <Paragraphs>145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Open Sans</vt:lpstr>
      <vt:lpstr>Times New Roman</vt:lpstr>
      <vt:lpstr>Office Theme</vt:lpstr>
      <vt:lpstr>Iroko</vt:lpstr>
      <vt:lpstr>Reinforcement Learning and Networking</vt:lpstr>
      <vt:lpstr>The Data Center: A perfect use case</vt:lpstr>
      <vt:lpstr>Two problems…</vt:lpstr>
      <vt:lpstr>Our work: A platform for RL in Data Centers </vt:lpstr>
      <vt:lpstr>Iroko in one slide</vt:lpstr>
      <vt:lpstr>Use Case: Congestion Control</vt:lpstr>
      <vt:lpstr>PowerPoint Presentation</vt:lpstr>
      <vt:lpstr>PowerPoint Presentation</vt:lpstr>
      <vt:lpstr>PowerPoint Presentation</vt:lpstr>
      <vt:lpstr>Can we learn to allocate traffic fairly?</vt:lpstr>
      <vt:lpstr>Experiment Setup</vt:lpstr>
      <vt:lpstr>Results – Dumbbell UDP </vt:lpstr>
      <vt:lpstr>Results - Takeaways</vt:lpstr>
      <vt:lpstr>Contributions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Ann Goncalves</dc:creator>
  <dc:description/>
  <cp:lastModifiedBy>Ruffy</cp:lastModifiedBy>
  <cp:revision>185</cp:revision>
  <cp:lastPrinted>2016-07-11T18:15:24Z</cp:lastPrinted>
  <dcterms:created xsi:type="dcterms:W3CDTF">2010-06-15T20:07:28Z</dcterms:created>
  <dcterms:modified xsi:type="dcterms:W3CDTF">2018-12-08T16:42:23Z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UBC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Bildschirmpräsentation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10</vt:i4>
  </property>
</Properties>
</file>