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autoCompressPictures="0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155" r:id="rId4"/>
    <p:sldId id="257" r:id="rId5"/>
    <p:sldId id="2134391848" r:id="rId6"/>
    <p:sldId id="1896" r:id="rId7"/>
    <p:sldId id="2134391860" r:id="rId8"/>
    <p:sldId id="2134391855" r:id="rId9"/>
    <p:sldId id="2134391856" r:id="rId10"/>
    <p:sldId id="2134391861" r:id="rId11"/>
    <p:sldId id="2134391858" r:id="rId12"/>
    <p:sldId id="2152" r:id="rId13"/>
    <p:sldId id="2134391851" r:id="rId14"/>
    <p:sldId id="2154" r:id="rId15"/>
    <p:sldId id="263" r:id="rId16"/>
    <p:sldId id="2134391859" r:id="rId17"/>
    <p:sldId id="2134391862" r:id="rId18"/>
    <p:sldId id="2134391865" r:id="rId19"/>
    <p:sldId id="2134391867" r:id="rId20"/>
    <p:sldId id="2134391869" r:id="rId21"/>
    <p:sldId id="2134391845" r:id="rId22"/>
    <p:sldId id="1801" r:id="rId23"/>
    <p:sldId id="2134391846" r:id="rId24"/>
    <p:sldId id="2165" r:id="rId25"/>
    <p:sldId id="267" r:id="rId26"/>
  </p:sldIdLst>
  <p:sldSz cx="12192000" cy="6858000"/>
  <p:notesSz cx="6858000" cy="9144000"/>
  <p:embeddedFontLst>
    <p:embeddedFont>
      <p:font typeface="Aptos Mono" panose="020B0009020202020204" pitchFamily="49" charset="0"/>
      <p:regular r:id="rId29"/>
      <p:bold r:id="rId30"/>
      <p:italic r:id="rId31"/>
      <p:boldItalic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Kelson Sans" panose="02000500000000000000" pitchFamily="50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775"/>
    <a:srgbClr val="E2F0D9"/>
    <a:srgbClr val="BDD7EE"/>
    <a:srgbClr val="BC8A60"/>
    <a:srgbClr val="F68B1F"/>
    <a:srgbClr val="F2F2F2"/>
    <a:srgbClr val="C1D799"/>
    <a:srgbClr val="FFF2CC"/>
    <a:srgbClr val="D3A36F"/>
    <a:srgbClr val="1A4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79" autoAdjust="0"/>
  </p:normalViewPr>
  <p:slideViewPr>
    <p:cSldViewPr snapToGrid="0">
      <p:cViewPr varScale="1">
        <p:scale>
          <a:sx n="83" d="100"/>
          <a:sy n="83" d="100"/>
        </p:scale>
        <p:origin x="16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microsoft.com/office/2018/10/relationships/authors" Target="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709E5-56B0-DB49-BC80-1E3F2D3851B4}" type="doc">
      <dgm:prSet loTypeId="urn:microsoft.com/office/officeart/2005/8/layout/matrix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481FFB6-039D-6E46-A851-92BBD1A08437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/>
            <a:t>P4</a:t>
          </a:r>
        </a:p>
      </dgm:t>
    </dgm:pt>
    <dgm:pt modelId="{3A788E87-741B-D24F-A53C-CA0BF3157C12}" type="parTrans" cxnId="{77F0FD4C-A6B7-FF4F-8C7F-F2B34EC48D3B}">
      <dgm:prSet/>
      <dgm:spPr/>
      <dgm:t>
        <a:bodyPr/>
        <a:lstStyle/>
        <a:p>
          <a:endParaRPr lang="en-US"/>
        </a:p>
      </dgm:t>
    </dgm:pt>
    <dgm:pt modelId="{7F67569E-12BA-9548-A6BC-853E97A1134E}" type="sibTrans" cxnId="{77F0FD4C-A6B7-FF4F-8C7F-F2B34EC48D3B}">
      <dgm:prSet/>
      <dgm:spPr/>
      <dgm:t>
        <a:bodyPr/>
        <a:lstStyle/>
        <a:p>
          <a:endParaRPr lang="en-US"/>
        </a:p>
      </dgm:t>
    </dgm:pt>
    <dgm:pt modelId="{8E9BEFAD-D78D-8846-BFE6-4360B925B66B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600" b="1" u="sng">
              <a:latin typeface="Kelson Sans" panose="020B0604020202020204" charset="0"/>
            </a:rPr>
            <a:t>Constants and Types</a:t>
          </a:r>
        </a:p>
      </dgm:t>
    </dgm:pt>
    <dgm:pt modelId="{70066CFB-482C-6342-AC96-2B3D0C759B5F}" type="parTrans" cxnId="{0D309A48-55A1-054C-A6DA-36587C5F559F}">
      <dgm:prSet/>
      <dgm:spPr/>
      <dgm:t>
        <a:bodyPr/>
        <a:lstStyle/>
        <a:p>
          <a:endParaRPr lang="en-US"/>
        </a:p>
      </dgm:t>
    </dgm:pt>
    <dgm:pt modelId="{3E3CF357-C1B8-EB44-9BB8-1BA4E932EEAA}" type="sibTrans" cxnId="{0D309A48-55A1-054C-A6DA-36587C5F559F}">
      <dgm:prSet/>
      <dgm:spPr/>
      <dgm:t>
        <a:bodyPr/>
        <a:lstStyle/>
        <a:p>
          <a:endParaRPr lang="en-US"/>
        </a:p>
      </dgm:t>
    </dgm:pt>
    <dgm:pt modelId="{6B808703-FE69-E847-B38E-F377373035B1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typedef bit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&lt;48&gt; </a:t>
          </a:r>
          <a:r>
            <a:rPr lang="en-US" sz="1100" b="0" i="0" err="1">
              <a:latin typeface="Consolas" panose="020B0609020204030204" pitchFamily="49" charset="0"/>
              <a:cs typeface="Consolas" panose="020B0609020204030204" pitchFamily="49" charset="0"/>
            </a:rPr>
            <a:t>mac_addr_t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7E59370A-0194-DC43-B985-AD1F61CE7603}" type="parTrans" cxnId="{A3798BAD-866C-054B-9F9F-DC16F0CCBBD1}">
      <dgm:prSet/>
      <dgm:spPr/>
      <dgm:t>
        <a:bodyPr/>
        <a:lstStyle/>
        <a:p>
          <a:endParaRPr lang="en-US"/>
        </a:p>
      </dgm:t>
    </dgm:pt>
    <dgm:pt modelId="{0EC32A04-B2B2-A84A-BBBC-4B65C49C14D7}" type="sibTrans" cxnId="{A3798BAD-866C-054B-9F9F-DC16F0CCBBD1}">
      <dgm:prSet/>
      <dgm:spPr/>
      <dgm:t>
        <a:bodyPr/>
        <a:lstStyle/>
        <a:p>
          <a:endParaRPr lang="en-US"/>
        </a:p>
      </dgm:t>
    </dgm:pt>
    <dgm:pt modelId="{5EE775A1-844D-394D-AF19-05C50C8D48CF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600" b="1" u="sng">
              <a:latin typeface="Kelson Sans" panose="020B0604020202020204" charset="0"/>
            </a:rPr>
            <a:t>Tables and Externs</a:t>
          </a:r>
        </a:p>
      </dgm:t>
    </dgm:pt>
    <dgm:pt modelId="{BD42703C-A831-6E4D-817B-6B2BBEF2B5F9}" type="parTrans" cxnId="{4842C82A-646A-FB45-972C-37E5443D79D7}">
      <dgm:prSet/>
      <dgm:spPr/>
      <dgm:t>
        <a:bodyPr/>
        <a:lstStyle/>
        <a:p>
          <a:endParaRPr lang="en-US"/>
        </a:p>
      </dgm:t>
    </dgm:pt>
    <dgm:pt modelId="{57E3DD21-9445-654A-98A3-931FD3A26F18}" type="sibTrans" cxnId="{4842C82A-646A-FB45-972C-37E5443D79D7}">
      <dgm:prSet/>
      <dgm:spPr/>
      <dgm:t>
        <a:bodyPr/>
        <a:lstStyle/>
        <a:p>
          <a:endParaRPr lang="en-US"/>
        </a:p>
      </dgm:t>
    </dgm:pt>
    <dgm:pt modelId="{241D1A41-3993-AC47-B4A7-1801ECF4771C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action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send(</a:t>
          </a:r>
          <a:r>
            <a:rPr lang="en-US" sz="1100" b="0" i="0" err="1">
              <a:latin typeface="Consolas" panose="020B0609020204030204" pitchFamily="49" charset="0"/>
              <a:cs typeface="Consolas" panose="020B0609020204030204" pitchFamily="49" charset="0"/>
            </a:rPr>
            <a:t>port_id_t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port) {…}</a:t>
          </a:r>
        </a:p>
      </dgm:t>
    </dgm:pt>
    <dgm:pt modelId="{05347ECB-136C-674C-B2DC-09E9805163A5}" type="parTrans" cxnId="{BD3C3761-0C0C-3944-AEAF-587A1FA0C855}">
      <dgm:prSet/>
      <dgm:spPr/>
      <dgm:t>
        <a:bodyPr/>
        <a:lstStyle/>
        <a:p>
          <a:endParaRPr lang="en-US"/>
        </a:p>
      </dgm:t>
    </dgm:pt>
    <dgm:pt modelId="{4F655245-231F-B343-A284-3FBF107EC19F}" type="sibTrans" cxnId="{BD3C3761-0C0C-3944-AEAF-587A1FA0C855}">
      <dgm:prSet/>
      <dgm:spPr/>
      <dgm:t>
        <a:bodyPr/>
        <a:lstStyle/>
        <a:p>
          <a:endParaRPr lang="en-US"/>
        </a:p>
      </dgm:t>
    </dgm:pt>
    <dgm:pt modelId="{0F5DC3A5-A129-E647-8C08-DBEF66FF78F9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 anchor="b"/>
        <a:lstStyle/>
        <a:p>
          <a:pPr>
            <a:spcAft>
              <a:spcPts val="600"/>
            </a:spcAft>
            <a:buNone/>
          </a:pPr>
          <a:r>
            <a:rPr lang="en-US" sz="1600" b="1" i="0" u="sng">
              <a:latin typeface="Kelson Sans" panose="020B0604020202020204" charset="0"/>
              <a:cs typeface="Consolas" panose="020B0609020204030204" pitchFamily="49" charset="0"/>
            </a:rPr>
            <a:t>Parser Code</a:t>
          </a:r>
          <a:r>
            <a:rPr lang="en-US" sz="1600" b="1" i="0">
              <a:latin typeface="Kelson Sans" panose="020B0604020202020204" charset="0"/>
              <a:cs typeface="Consolas" panose="020B0609020204030204" pitchFamily="49" charset="0"/>
            </a:rPr>
            <a:t> </a:t>
          </a:r>
        </a:p>
      </dgm:t>
    </dgm:pt>
    <dgm:pt modelId="{F367CD2D-C72A-6549-B076-0C7EC93E4D97}" type="parTrans" cxnId="{5B99CB3F-7D81-244E-A3D0-E8EE23E7F913}">
      <dgm:prSet/>
      <dgm:spPr/>
      <dgm:t>
        <a:bodyPr/>
        <a:lstStyle/>
        <a:p>
          <a:endParaRPr lang="en-US"/>
        </a:p>
      </dgm:t>
    </dgm:pt>
    <dgm:pt modelId="{A93426E8-4811-2244-862F-0587E3096931}" type="sibTrans" cxnId="{5B99CB3F-7D81-244E-A3D0-E8EE23E7F913}">
      <dgm:prSet/>
      <dgm:spPr/>
      <dgm:t>
        <a:bodyPr/>
        <a:lstStyle/>
        <a:p>
          <a:endParaRPr lang="en-US"/>
        </a:p>
      </dgm:t>
    </dgm:pt>
    <dgm:pt modelId="{2E566700-E3C4-2549-A4B5-680B66361783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action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drop() {…}</a:t>
          </a:r>
        </a:p>
      </dgm:t>
    </dgm:pt>
    <dgm:pt modelId="{E6F88061-5201-144B-9B41-559426475348}" type="parTrans" cxnId="{300B5571-3573-714B-BEBF-F90E1E409CDD}">
      <dgm:prSet/>
      <dgm:spPr/>
      <dgm:t>
        <a:bodyPr/>
        <a:lstStyle/>
        <a:p>
          <a:endParaRPr lang="en-US"/>
        </a:p>
      </dgm:t>
    </dgm:pt>
    <dgm:pt modelId="{B57F3F06-6058-244E-9218-8B316C274980}" type="sibTrans" cxnId="{300B5571-3573-714B-BEBF-F90E1E409CDD}">
      <dgm:prSet/>
      <dgm:spPr/>
      <dgm:t>
        <a:bodyPr/>
        <a:lstStyle/>
        <a:p>
          <a:endParaRPr lang="en-US"/>
        </a:p>
      </dgm:t>
    </dgm:pt>
    <dgm:pt modelId="{F4CEFCFE-A23E-0A4C-97D7-D9346A758EE4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table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ipv4_lpm {</a:t>
          </a:r>
        </a:p>
      </dgm:t>
    </dgm:pt>
    <dgm:pt modelId="{627CA50A-DA82-F045-813B-F3F9D2D25E5D}" type="parTrans" cxnId="{5FA8CBA9-0F33-AA4E-BA7E-C1791D57933B}">
      <dgm:prSet/>
      <dgm:spPr/>
      <dgm:t>
        <a:bodyPr/>
        <a:lstStyle/>
        <a:p>
          <a:endParaRPr lang="en-US"/>
        </a:p>
      </dgm:t>
    </dgm:pt>
    <dgm:pt modelId="{71C9A084-768F-444D-BF5C-D5AB6B6614C2}" type="sibTrans" cxnId="{5FA8CBA9-0F33-AA4E-BA7E-C1791D57933B}">
      <dgm:prSet/>
      <dgm:spPr/>
      <dgm:t>
        <a:bodyPr/>
        <a:lstStyle/>
        <a:p>
          <a:endParaRPr lang="en-US"/>
        </a:p>
      </dgm:t>
    </dgm:pt>
    <dgm:pt modelId="{6DE09DF2-6D8B-6745-87CD-F8AB0743523F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</a:t>
          </a: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key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= {</a:t>
          </a:r>
        </a:p>
      </dgm:t>
    </dgm:pt>
    <dgm:pt modelId="{4FFCDF30-F32D-3C45-B075-C8DCDB029190}" type="parTrans" cxnId="{726EA136-3726-FE44-9FE0-AC40836F8DF6}">
      <dgm:prSet/>
      <dgm:spPr/>
      <dgm:t>
        <a:bodyPr/>
        <a:lstStyle/>
        <a:p>
          <a:endParaRPr lang="en-US"/>
        </a:p>
      </dgm:t>
    </dgm:pt>
    <dgm:pt modelId="{B9AADA64-56F1-DB48-94E6-7D272F5D5533}" type="sibTrans" cxnId="{726EA136-3726-FE44-9FE0-AC40836F8DF6}">
      <dgm:prSet/>
      <dgm:spPr/>
      <dgm:t>
        <a:bodyPr/>
        <a:lstStyle/>
        <a:p>
          <a:endParaRPr lang="en-US"/>
        </a:p>
      </dgm:t>
    </dgm:pt>
    <dgm:pt modelId="{02FF2349-A4DD-0747-957D-9C57BAEE6362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  hdr.ipv4.dst : lpm;</a:t>
          </a:r>
          <a:b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</a:b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}</a:t>
          </a:r>
        </a:p>
      </dgm:t>
    </dgm:pt>
    <dgm:pt modelId="{B744329F-874A-3D47-A368-F4D5A2D11026}" type="parTrans" cxnId="{FFCF3AB5-8455-BB4E-B913-7BCC96CC85AD}">
      <dgm:prSet/>
      <dgm:spPr/>
      <dgm:t>
        <a:bodyPr/>
        <a:lstStyle/>
        <a:p>
          <a:endParaRPr lang="en-US"/>
        </a:p>
      </dgm:t>
    </dgm:pt>
    <dgm:pt modelId="{8250E375-4CAD-B743-B161-B15A512ADDAE}" type="sibTrans" cxnId="{FFCF3AB5-8455-BB4E-B913-7BCC96CC85AD}">
      <dgm:prSet/>
      <dgm:spPr/>
      <dgm:t>
        <a:bodyPr/>
        <a:lstStyle/>
        <a:p>
          <a:endParaRPr lang="en-US"/>
        </a:p>
      </dgm:t>
    </dgm:pt>
    <dgm:pt modelId="{C2F06019-3468-6F43-BA11-5A01CEE5E3D5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</a:t>
          </a: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mac_addr_t   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dst;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0EA7D51F-6F5D-834D-B021-C2EA7675B922}" type="parTrans" cxnId="{80F2FAB9-4298-D446-B128-B5757AE8770A}">
      <dgm:prSet/>
      <dgm:spPr/>
      <dgm:t>
        <a:bodyPr/>
        <a:lstStyle/>
        <a:p>
          <a:endParaRPr lang="en-US"/>
        </a:p>
      </dgm:t>
    </dgm:pt>
    <dgm:pt modelId="{4C9ECF4F-3240-AF49-ABDE-AB883896823F}" type="sibTrans" cxnId="{80F2FAB9-4298-D446-B128-B5757AE8770A}">
      <dgm:prSet/>
      <dgm:spPr/>
      <dgm:t>
        <a:bodyPr/>
        <a:lstStyle/>
        <a:p>
          <a:endParaRPr lang="en-US"/>
        </a:p>
      </dgm:t>
    </dgm:pt>
    <dgm:pt modelId="{6BCB7CCF-14A9-CB49-87F2-67064C3DAAA0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</a:t>
          </a: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mac_addr_t   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src;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4E22E086-87A3-894C-9210-99928617386B}" type="parTrans" cxnId="{462DFD97-4F67-FF45-B51C-77E715269D6B}">
      <dgm:prSet/>
      <dgm:spPr/>
      <dgm:t>
        <a:bodyPr/>
        <a:lstStyle/>
        <a:p>
          <a:endParaRPr lang="en-US"/>
        </a:p>
      </dgm:t>
    </dgm:pt>
    <dgm:pt modelId="{08258FCE-AB98-3942-89AE-4732757E13F5}" type="sibTrans" cxnId="{462DFD97-4F67-FF45-B51C-77E715269D6B}">
      <dgm:prSet/>
      <dgm:spPr/>
      <dgm:t>
        <a:bodyPr/>
        <a:lstStyle/>
        <a:p>
          <a:endParaRPr lang="en-US"/>
        </a:p>
      </dgm:t>
    </dgm:pt>
    <dgm:pt modelId="{A1EF69AB-BC2B-6143-AB9D-DEF15CB5FECF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</a:t>
          </a: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bit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&lt;16&gt;      etype;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CEC4AD06-D6DD-5B44-99DB-32B1B0514E7F}" type="parTrans" cxnId="{B74412AD-67D7-ED47-99E7-089CC1FC936E}">
      <dgm:prSet/>
      <dgm:spPr/>
      <dgm:t>
        <a:bodyPr/>
        <a:lstStyle/>
        <a:p>
          <a:endParaRPr lang="en-US"/>
        </a:p>
      </dgm:t>
    </dgm:pt>
    <dgm:pt modelId="{8A458D8D-5BE8-2F4D-9961-C7050A155E1C}" type="sibTrans" cxnId="{B74412AD-67D7-ED47-99E7-089CC1FC936E}">
      <dgm:prSet/>
      <dgm:spPr/>
      <dgm:t>
        <a:bodyPr/>
        <a:lstStyle/>
        <a:p>
          <a:endParaRPr lang="en-US"/>
        </a:p>
      </dgm:t>
    </dgm:pt>
    <dgm:pt modelId="{93068410-DC40-D346-A3AB-2A03EA6B95F3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}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ADF1722C-1EA7-F746-9FF6-AB60D781DE03}" type="parTrans" cxnId="{EE49AAA0-09A4-E842-865F-D7C84923585A}">
      <dgm:prSet/>
      <dgm:spPr/>
      <dgm:t>
        <a:bodyPr/>
        <a:lstStyle/>
        <a:p>
          <a:endParaRPr lang="en-US"/>
        </a:p>
      </dgm:t>
    </dgm:pt>
    <dgm:pt modelId="{A2BE3A53-E155-504B-B773-68853940D956}" type="sibTrans" cxnId="{EE49AAA0-09A4-E842-865F-D7C84923585A}">
      <dgm:prSet/>
      <dgm:spPr/>
      <dgm:t>
        <a:bodyPr/>
        <a:lstStyle/>
        <a:p>
          <a:endParaRPr lang="en-US"/>
        </a:p>
      </dgm:t>
    </dgm:pt>
    <dgm:pt modelId="{D53E2EA0-E65D-9043-8E03-05410586E70D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        </a:t>
          </a: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actions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= { send; drop }</a:t>
          </a:r>
        </a:p>
      </dgm:t>
    </dgm:pt>
    <dgm:pt modelId="{BBE94924-0C62-F14F-B25E-A559C2D6804E}" type="parTrans" cxnId="{D533FA9A-1203-9D40-BB6D-5ECCF9C7AE3C}">
      <dgm:prSet/>
      <dgm:spPr/>
      <dgm:t>
        <a:bodyPr/>
        <a:lstStyle/>
        <a:p>
          <a:endParaRPr lang="en-US"/>
        </a:p>
      </dgm:t>
    </dgm:pt>
    <dgm:pt modelId="{C79694F3-5669-FE4A-A098-1CDC8542BDBC}" type="sibTrans" cxnId="{D533FA9A-1203-9D40-BB6D-5ECCF9C7AE3C}">
      <dgm:prSet/>
      <dgm:spPr/>
      <dgm:t>
        <a:bodyPr/>
        <a:lstStyle/>
        <a:p>
          <a:endParaRPr lang="en-US"/>
        </a:p>
      </dgm:t>
    </dgm:pt>
    <dgm:pt modelId="{770EBABE-047C-D24E-9C14-5C22AFEECD37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 anchor="b"/>
        <a:lstStyle/>
        <a:p>
          <a:pPr>
            <a:spcAft>
              <a:spcPct val="15000"/>
            </a:spcAft>
            <a:buNone/>
          </a:pP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state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100" b="0" i="0" err="1">
              <a:latin typeface="Consolas" panose="020B0609020204030204" pitchFamily="49" charset="0"/>
              <a:cs typeface="Consolas" panose="020B0609020204030204" pitchFamily="49" charset="0"/>
            </a:rPr>
            <a:t>parse_ethernet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{</a:t>
          </a:r>
        </a:p>
      </dgm:t>
    </dgm:pt>
    <dgm:pt modelId="{9B5535C7-8095-AA48-B3E6-BF14C561A8AF}" type="parTrans" cxnId="{1A138419-1DBD-9D46-B2B1-E752480F04F8}">
      <dgm:prSet/>
      <dgm:spPr/>
      <dgm:t>
        <a:bodyPr/>
        <a:lstStyle/>
        <a:p>
          <a:endParaRPr lang="en-US"/>
        </a:p>
      </dgm:t>
    </dgm:pt>
    <dgm:pt modelId="{3D9F3ED7-65FF-8846-BE5F-497DA9812ABF}" type="sibTrans" cxnId="{1A138419-1DBD-9D46-B2B1-E752480F04F8}">
      <dgm:prSet/>
      <dgm:spPr/>
      <dgm:t>
        <a:bodyPr/>
        <a:lstStyle/>
        <a:p>
          <a:endParaRPr lang="en-US"/>
        </a:p>
      </dgm:t>
    </dgm:pt>
    <dgm:pt modelId="{555D0720-763E-954C-8096-8F72F5E33812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 anchor="b"/>
        <a:lstStyle/>
        <a:p>
          <a:pPr>
            <a:spcAft>
              <a:spcPct val="15000"/>
            </a:spcAft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pkt.</a:t>
          </a: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extract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(hdr.eth);</a:t>
          </a:r>
        </a:p>
      </dgm:t>
    </dgm:pt>
    <dgm:pt modelId="{F9DF272D-0AF7-D642-BDAE-AEB809D14243}" type="parTrans" cxnId="{00D62CC3-82B2-9C41-9807-D4ADE923D2FA}">
      <dgm:prSet/>
      <dgm:spPr/>
      <dgm:t>
        <a:bodyPr/>
        <a:lstStyle/>
        <a:p>
          <a:endParaRPr lang="en-US"/>
        </a:p>
      </dgm:t>
    </dgm:pt>
    <dgm:pt modelId="{ED3889CE-9CF4-044F-AD11-49A700A88E20}" type="sibTrans" cxnId="{00D62CC3-82B2-9C41-9807-D4ADE923D2FA}">
      <dgm:prSet/>
      <dgm:spPr/>
      <dgm:t>
        <a:bodyPr/>
        <a:lstStyle/>
        <a:p>
          <a:endParaRPr lang="en-US"/>
        </a:p>
      </dgm:t>
    </dgm:pt>
    <dgm:pt modelId="{6657C550-7EB3-9B45-A26E-F50D37D19EA9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 anchor="b"/>
        <a:lstStyle/>
        <a:p>
          <a:pPr>
            <a:spcAft>
              <a:spcPct val="15000"/>
            </a:spcAft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</a:t>
          </a: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transition</a:t>
          </a:r>
        </a:p>
      </dgm:t>
    </dgm:pt>
    <dgm:pt modelId="{C5ED59B7-7241-D442-ACA5-E7F1E9F8D014}" type="parTrans" cxnId="{ED51DC4D-86F0-5E4F-A2D4-71961B34DC64}">
      <dgm:prSet/>
      <dgm:spPr/>
      <dgm:t>
        <a:bodyPr/>
        <a:lstStyle/>
        <a:p>
          <a:endParaRPr lang="en-US"/>
        </a:p>
      </dgm:t>
    </dgm:pt>
    <dgm:pt modelId="{305A324D-B2F5-8D4C-BE80-F219B612790A}" type="sibTrans" cxnId="{ED51DC4D-86F0-5E4F-A2D4-71961B34DC64}">
      <dgm:prSet/>
      <dgm:spPr/>
      <dgm:t>
        <a:bodyPr/>
        <a:lstStyle/>
        <a:p>
          <a:endParaRPr lang="en-US"/>
        </a:p>
      </dgm:t>
    </dgm:pt>
    <dgm:pt modelId="{7F543812-B037-6A4A-B5DC-82829D7976A7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 anchor="b"/>
        <a:lstStyle/>
        <a:p>
          <a:pPr>
            <a:spcAft>
              <a:spcPct val="15000"/>
            </a:spcAft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    0x0800 : parse_ipv4;</a:t>
          </a:r>
        </a:p>
      </dgm:t>
    </dgm:pt>
    <dgm:pt modelId="{105F2255-F5D3-4144-A632-D3C58065D58F}" type="parTrans" cxnId="{A8508C06-383F-D443-AFC3-4975DDB95CB1}">
      <dgm:prSet/>
      <dgm:spPr/>
      <dgm:t>
        <a:bodyPr/>
        <a:lstStyle/>
        <a:p>
          <a:endParaRPr lang="en-US"/>
        </a:p>
      </dgm:t>
    </dgm:pt>
    <dgm:pt modelId="{A9F4EBE9-C57C-3C45-B148-E939E85B7027}" type="sibTrans" cxnId="{A8508C06-383F-D443-AFC3-4975DDB95CB1}">
      <dgm:prSet/>
      <dgm:spPr/>
      <dgm:t>
        <a:bodyPr/>
        <a:lstStyle/>
        <a:p>
          <a:endParaRPr lang="en-US"/>
        </a:p>
      </dgm:t>
    </dgm:pt>
    <dgm:pt modelId="{2F596E15-330C-B146-AA60-BD19E29227F9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 anchor="b"/>
        <a:lstStyle/>
        <a:p>
          <a:pPr>
            <a:spcAft>
              <a:spcPct val="15000"/>
            </a:spcAft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    default: accept;</a:t>
          </a:r>
        </a:p>
      </dgm:t>
    </dgm:pt>
    <dgm:pt modelId="{3870C964-37B9-0244-A6C0-7093873598A6}" type="parTrans" cxnId="{1C2AAE46-E95A-6D48-B37D-7D2AA819445E}">
      <dgm:prSet/>
      <dgm:spPr/>
      <dgm:t>
        <a:bodyPr/>
        <a:lstStyle/>
        <a:p>
          <a:endParaRPr lang="en-US"/>
        </a:p>
      </dgm:t>
    </dgm:pt>
    <dgm:pt modelId="{63EC8B43-A69C-5449-A4D3-19295B60D362}" type="sibTrans" cxnId="{1C2AAE46-E95A-6D48-B37D-7D2AA819445E}">
      <dgm:prSet/>
      <dgm:spPr/>
      <dgm:t>
        <a:bodyPr/>
        <a:lstStyle/>
        <a:p>
          <a:endParaRPr lang="en-US"/>
        </a:p>
      </dgm:t>
    </dgm:pt>
    <dgm:pt modelId="{53616E0F-2EB8-F247-9DAD-3712B5B3C35A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 anchor="b"/>
        <a:lstStyle/>
        <a:p>
          <a:pPr>
            <a:spcAft>
              <a:spcPct val="15000"/>
            </a:spcAft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  }</a:t>
          </a:r>
        </a:p>
      </dgm:t>
    </dgm:pt>
    <dgm:pt modelId="{02DF45E7-A9B2-C749-B55A-3AAC285D9A3A}" type="parTrans" cxnId="{B5E4D839-D908-F84D-BF67-41297B7C2877}">
      <dgm:prSet/>
      <dgm:spPr/>
      <dgm:t>
        <a:bodyPr/>
        <a:lstStyle/>
        <a:p>
          <a:endParaRPr lang="en-US"/>
        </a:p>
      </dgm:t>
    </dgm:pt>
    <dgm:pt modelId="{79AC60B6-1D30-9446-954E-D6F75061144E}" type="sibTrans" cxnId="{B5E4D839-D908-F84D-BF67-41297B7C2877}">
      <dgm:prSet/>
      <dgm:spPr/>
      <dgm:t>
        <a:bodyPr/>
        <a:lstStyle/>
        <a:p>
          <a:endParaRPr lang="en-US"/>
        </a:p>
      </dgm:t>
    </dgm:pt>
    <dgm:pt modelId="{B0071406-B1B7-4349-AFBD-EC747161AF41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 anchor="b"/>
        <a:lstStyle/>
        <a:p>
          <a:pPr>
            <a:spcAft>
              <a:spcPct val="15000"/>
            </a:spcAft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}  </a:t>
          </a:r>
        </a:p>
      </dgm:t>
    </dgm:pt>
    <dgm:pt modelId="{35879EF8-9AD6-134B-B6D6-964774BE65A2}" type="parTrans" cxnId="{9750EA32-D7D4-8C4B-A4B0-F6E52B80B634}">
      <dgm:prSet/>
      <dgm:spPr/>
      <dgm:t>
        <a:bodyPr/>
        <a:lstStyle/>
        <a:p>
          <a:endParaRPr lang="en-US"/>
        </a:p>
      </dgm:t>
    </dgm:pt>
    <dgm:pt modelId="{4BAB5B37-562E-854C-BC40-31EB57591BA0}" type="sibTrans" cxnId="{9750EA32-D7D4-8C4B-A4B0-F6E52B80B634}">
      <dgm:prSet/>
      <dgm:spPr/>
      <dgm:t>
        <a:bodyPr/>
        <a:lstStyle/>
        <a:p>
          <a:endParaRPr lang="en-US"/>
        </a:p>
      </dgm:t>
    </dgm:pt>
    <dgm:pt modelId="{23D78A3B-65F2-6042-AEB8-548294E6A289}">
      <dgm:prSet phldrT="[Text]" custT="1"/>
      <dgm:spPr>
        <a:solidFill>
          <a:schemeClr val="bg1">
            <a:lumMod val="95000"/>
          </a:schemeClr>
        </a:solidFill>
      </dgm:spPr>
      <dgm:t>
        <a:bodyPr lIns="72000" tIns="72000" rIns="72000" bIns="72000" anchor="b"/>
        <a:lstStyle/>
        <a:p>
          <a:pPr algn="r">
            <a:spcAft>
              <a:spcPts val="1200"/>
            </a:spcAft>
            <a:buNone/>
          </a:pPr>
          <a:r>
            <a:rPr lang="en-US" sz="1600" b="1" u="sng">
              <a:latin typeface="Kelson Sans" panose="020B0604020202020204" charset="0"/>
            </a:rPr>
            <a:t>Control Code</a:t>
          </a:r>
          <a:r>
            <a:rPr lang="en-US" sz="1600">
              <a:latin typeface="Kelson Sans" panose="020B0604020202020204" charset="0"/>
            </a:rPr>
            <a:t> </a:t>
          </a:r>
        </a:p>
      </dgm:t>
    </dgm:pt>
    <dgm:pt modelId="{981AEBEA-F343-1440-AD0B-77EDA7E00B63}" type="parTrans" cxnId="{D75C3E51-88F9-B144-A04F-5232C492B27F}">
      <dgm:prSet/>
      <dgm:spPr/>
      <dgm:t>
        <a:bodyPr/>
        <a:lstStyle/>
        <a:p>
          <a:endParaRPr lang="en-US"/>
        </a:p>
      </dgm:t>
    </dgm:pt>
    <dgm:pt modelId="{6C81ED81-0F6A-5744-9F5A-7A7982499E4E}" type="sibTrans" cxnId="{D75C3E51-88F9-B144-A04F-5232C492B27F}">
      <dgm:prSet/>
      <dgm:spPr/>
      <dgm:t>
        <a:bodyPr/>
        <a:lstStyle/>
        <a:p>
          <a:endParaRPr lang="en-US"/>
        </a:p>
      </dgm:t>
    </dgm:pt>
    <dgm:pt modelId="{3CE8C948-F5EA-0F44-8475-CFC8E9CF81D9}">
      <dgm:prSet phldrT="[Text]" custT="1"/>
      <dgm:spPr>
        <a:solidFill>
          <a:schemeClr val="bg1">
            <a:lumMod val="95000"/>
          </a:schemeClr>
        </a:solidFill>
      </dgm:spPr>
      <dgm:t>
        <a:bodyPr lIns="72000" tIns="72000" rIns="72000" bIns="72000" anchor="b"/>
        <a:lstStyle/>
        <a:p>
          <a:pPr algn="l">
            <a:spcAft>
              <a:spcPct val="15000"/>
            </a:spcAft>
            <a:buNone/>
          </a:pPr>
          <a:endParaRPr lang="en-US" sz="11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C8490874-04AF-2C46-A37D-E91194ED7BB9}" type="parTrans" cxnId="{6784E55D-BB8F-D84A-B44A-AD0A2BBA29E4}">
      <dgm:prSet/>
      <dgm:spPr/>
      <dgm:t>
        <a:bodyPr/>
        <a:lstStyle/>
        <a:p>
          <a:endParaRPr lang="en-US"/>
        </a:p>
      </dgm:t>
    </dgm:pt>
    <dgm:pt modelId="{524490F2-B720-684A-8CC0-BBD7FEFCA3EE}" type="sibTrans" cxnId="{6784E55D-BB8F-D84A-B44A-AD0A2BBA29E4}">
      <dgm:prSet/>
      <dgm:spPr/>
      <dgm:t>
        <a:bodyPr/>
        <a:lstStyle/>
        <a:p>
          <a:endParaRPr lang="en-US"/>
        </a:p>
      </dgm:t>
    </dgm:pt>
    <dgm:pt modelId="{4A462145-A4A4-1041-AEB9-E03A5F02054F}">
      <dgm:prSet phldrT="[Text]" custT="1"/>
      <dgm:spPr>
        <a:solidFill>
          <a:schemeClr val="bg1">
            <a:lumMod val="95000"/>
          </a:schemeClr>
        </a:solidFill>
      </dgm:spPr>
      <dgm:t>
        <a:bodyPr lIns="72000" tIns="72000" rIns="72000" bIns="72000" anchor="b"/>
        <a:lstStyle/>
        <a:p>
          <a:pPr algn="l">
            <a:spcAft>
              <a:spcPct val="15000"/>
            </a:spcAft>
            <a:buNone/>
          </a:pP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apply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{</a:t>
          </a:r>
        </a:p>
      </dgm:t>
    </dgm:pt>
    <dgm:pt modelId="{CC4BD5A4-119E-BC4D-8C37-977F1C7330E4}" type="parTrans" cxnId="{15AADFE6-9F96-714F-9343-D761C63B84ED}">
      <dgm:prSet/>
      <dgm:spPr/>
      <dgm:t>
        <a:bodyPr/>
        <a:lstStyle/>
        <a:p>
          <a:endParaRPr lang="en-US"/>
        </a:p>
      </dgm:t>
    </dgm:pt>
    <dgm:pt modelId="{D6EC7E4F-4601-334E-8402-0C2684321035}" type="sibTrans" cxnId="{15AADFE6-9F96-714F-9343-D761C63B84ED}">
      <dgm:prSet/>
      <dgm:spPr/>
      <dgm:t>
        <a:bodyPr/>
        <a:lstStyle/>
        <a:p>
          <a:endParaRPr lang="en-US"/>
        </a:p>
      </dgm:t>
    </dgm:pt>
    <dgm:pt modelId="{53F6ABCE-2F7C-7E46-849F-F132B601693B}">
      <dgm:prSet phldrT="[Text]" custT="1"/>
      <dgm:spPr>
        <a:solidFill>
          <a:schemeClr val="bg1">
            <a:lumMod val="95000"/>
          </a:schemeClr>
        </a:solidFill>
      </dgm:spPr>
      <dgm:t>
        <a:bodyPr lIns="72000" tIns="72000" rIns="72000" bIns="72000" anchor="b"/>
        <a:lstStyle/>
        <a:p>
          <a:pPr algn="l">
            <a:spcAft>
              <a:spcPct val="15000"/>
            </a:spcAft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if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(hdr.ipv4.isValid()) {</a:t>
          </a:r>
        </a:p>
      </dgm:t>
    </dgm:pt>
    <dgm:pt modelId="{4B555878-5045-3642-BB4A-C75EF1E6A3E1}" type="parTrans" cxnId="{A5D04039-BA36-0D40-A271-B1DF67117209}">
      <dgm:prSet/>
      <dgm:spPr/>
      <dgm:t>
        <a:bodyPr/>
        <a:lstStyle/>
        <a:p>
          <a:endParaRPr lang="en-US"/>
        </a:p>
      </dgm:t>
    </dgm:pt>
    <dgm:pt modelId="{28D84BDE-9C07-E349-A34D-ACCB3444BF2E}" type="sibTrans" cxnId="{A5D04039-BA36-0D40-A271-B1DF67117209}">
      <dgm:prSet/>
      <dgm:spPr/>
      <dgm:t>
        <a:bodyPr/>
        <a:lstStyle/>
        <a:p>
          <a:endParaRPr lang="en-US"/>
        </a:p>
      </dgm:t>
    </dgm:pt>
    <dgm:pt modelId="{46499535-E9B0-6441-A8B7-BB1CDF0D71A1}">
      <dgm:prSet phldrT="[Text]" custT="1"/>
      <dgm:spPr>
        <a:solidFill>
          <a:schemeClr val="bg1">
            <a:lumMod val="95000"/>
          </a:schemeClr>
        </a:solidFill>
      </dgm:spPr>
      <dgm:t>
        <a:bodyPr lIns="72000" tIns="72000" rIns="72000" bIns="72000" anchor="b"/>
        <a:lstStyle/>
        <a:p>
          <a:pPr algn="r">
            <a:spcAft>
              <a:spcPct val="15000"/>
            </a:spcAft>
            <a:buNone/>
          </a:pPr>
          <a:endParaRPr lang="en-US" sz="11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AE45A24A-F38A-F541-908F-02AB8217B29C}" type="parTrans" cxnId="{3A9A9555-9D7F-2142-B97C-D0280B80FE0C}">
      <dgm:prSet/>
      <dgm:spPr/>
      <dgm:t>
        <a:bodyPr/>
        <a:lstStyle/>
        <a:p>
          <a:endParaRPr lang="en-US"/>
        </a:p>
      </dgm:t>
    </dgm:pt>
    <dgm:pt modelId="{E82C9C3D-69FF-684A-9CC9-77C8527B46E9}" type="sibTrans" cxnId="{3A9A9555-9D7F-2142-B97C-D0280B80FE0C}">
      <dgm:prSet/>
      <dgm:spPr/>
      <dgm:t>
        <a:bodyPr/>
        <a:lstStyle/>
        <a:p>
          <a:endParaRPr lang="en-US"/>
        </a:p>
      </dgm:t>
    </dgm:pt>
    <dgm:pt modelId="{7F4E45B7-E97D-6A49-9647-FD4D36FE1E78}">
      <dgm:prSet phldrT="[Text]" custT="1"/>
      <dgm:spPr>
        <a:solidFill>
          <a:schemeClr val="bg1">
            <a:lumMod val="95000"/>
          </a:schemeClr>
        </a:solidFill>
      </dgm:spPr>
      <dgm:t>
        <a:bodyPr lIns="72000" tIns="72000" rIns="72000" bIns="72000" anchor="b"/>
        <a:lstStyle/>
        <a:p>
          <a:pPr algn="l">
            <a:spcAft>
              <a:spcPct val="15000"/>
            </a:spcAft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 ipv4_lpm.apply();</a:t>
          </a:r>
        </a:p>
      </dgm:t>
    </dgm:pt>
    <dgm:pt modelId="{B4B600F2-7484-4845-859A-3C7CBF5320B4}" type="parTrans" cxnId="{56BD9F4F-4082-9741-840A-F851863C5588}">
      <dgm:prSet/>
      <dgm:spPr/>
      <dgm:t>
        <a:bodyPr/>
        <a:lstStyle/>
        <a:p>
          <a:endParaRPr lang="en-US"/>
        </a:p>
      </dgm:t>
    </dgm:pt>
    <dgm:pt modelId="{9F894C15-09E3-AF4B-AC4E-86B9E04133FA}" type="sibTrans" cxnId="{56BD9F4F-4082-9741-840A-F851863C5588}">
      <dgm:prSet/>
      <dgm:spPr/>
      <dgm:t>
        <a:bodyPr/>
        <a:lstStyle/>
        <a:p>
          <a:endParaRPr lang="en-US"/>
        </a:p>
      </dgm:t>
    </dgm:pt>
    <dgm:pt modelId="{0483C425-EF1C-C04D-BEE1-BB37B4855731}">
      <dgm:prSet phldrT="[Text]" custT="1"/>
      <dgm:spPr>
        <a:solidFill>
          <a:schemeClr val="bg1">
            <a:lumMod val="95000"/>
          </a:schemeClr>
        </a:solidFill>
      </dgm:spPr>
      <dgm:t>
        <a:bodyPr lIns="72000" tIns="72000" rIns="72000" bIns="72000" anchor="b"/>
        <a:lstStyle/>
        <a:p>
          <a:pPr algn="l">
            <a:spcAft>
              <a:spcPct val="15000"/>
            </a:spcAft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}</a:t>
          </a:r>
        </a:p>
      </dgm:t>
    </dgm:pt>
    <dgm:pt modelId="{A28B2B45-7D6C-3E44-9DD4-02D0EB60E0C6}" type="parTrans" cxnId="{218A5D9F-B647-DD41-AC0E-A1978DE0BAB0}">
      <dgm:prSet/>
      <dgm:spPr/>
      <dgm:t>
        <a:bodyPr/>
        <a:lstStyle/>
        <a:p>
          <a:endParaRPr lang="en-US"/>
        </a:p>
      </dgm:t>
    </dgm:pt>
    <dgm:pt modelId="{48422A74-7B1F-894A-AE50-0875264D246C}" type="sibTrans" cxnId="{218A5D9F-B647-DD41-AC0E-A1978DE0BAB0}">
      <dgm:prSet/>
      <dgm:spPr/>
      <dgm:t>
        <a:bodyPr/>
        <a:lstStyle/>
        <a:p>
          <a:endParaRPr lang="en-US"/>
        </a:p>
      </dgm:t>
    </dgm:pt>
    <dgm:pt modelId="{D9370FE7-24D3-0747-8D33-0DD9ED294733}">
      <dgm:prSet phldrT="[Text]" custT="1"/>
      <dgm:spPr>
        <a:solidFill>
          <a:schemeClr val="bg1">
            <a:lumMod val="95000"/>
          </a:schemeClr>
        </a:solidFill>
      </dgm:spPr>
      <dgm:t>
        <a:bodyPr lIns="72000" tIns="72000" rIns="72000" bIns="72000" anchor="b"/>
        <a:lstStyle/>
        <a:p>
          <a:pPr algn="l">
            <a:spcAft>
              <a:spcPct val="15000"/>
            </a:spcAft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}</a:t>
          </a:r>
        </a:p>
      </dgm:t>
    </dgm:pt>
    <dgm:pt modelId="{5643ACE4-8310-FF45-A938-81260461487B}" type="parTrans" cxnId="{85BEC2FF-CA9B-A247-8DC0-30650A9940B0}">
      <dgm:prSet/>
      <dgm:spPr/>
      <dgm:t>
        <a:bodyPr/>
        <a:lstStyle/>
        <a:p>
          <a:endParaRPr lang="en-US"/>
        </a:p>
      </dgm:t>
    </dgm:pt>
    <dgm:pt modelId="{53EA82AF-B4FD-534A-B62B-8B3195BC67CE}" type="sibTrans" cxnId="{85BEC2FF-CA9B-A247-8DC0-30650A9940B0}">
      <dgm:prSet/>
      <dgm:spPr/>
      <dgm:t>
        <a:bodyPr/>
        <a:lstStyle/>
        <a:p>
          <a:endParaRPr lang="en-US"/>
        </a:p>
      </dgm:t>
    </dgm:pt>
    <dgm:pt modelId="{BB1C1075-88FE-1843-813B-30686E900E1E}">
      <dgm:prSet phldrT="[Text]" custT="1"/>
      <dgm:spPr>
        <a:solidFill>
          <a:schemeClr val="bg1">
            <a:lumMod val="95000"/>
          </a:schemeClr>
        </a:solidFill>
      </dgm:spPr>
      <dgm:t>
        <a:bodyPr lIns="72000" tIns="72000" rIns="72000" bIns="72000" anchor="b"/>
        <a:lstStyle/>
        <a:p>
          <a:pPr algn="l">
            <a:spcAft>
              <a:spcPct val="15000"/>
            </a:spcAft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</a:t>
          </a:r>
        </a:p>
      </dgm:t>
    </dgm:pt>
    <dgm:pt modelId="{C7FC856D-2518-8D45-BF85-D342E5CB6D5F}" type="parTrans" cxnId="{5F84E224-1B21-7A41-A3FB-B1FE2F66106F}">
      <dgm:prSet/>
      <dgm:spPr/>
      <dgm:t>
        <a:bodyPr/>
        <a:lstStyle/>
        <a:p>
          <a:endParaRPr lang="en-US"/>
        </a:p>
      </dgm:t>
    </dgm:pt>
    <dgm:pt modelId="{2D97E711-4DF9-7243-BA88-FF6BEB559CFF}" type="sibTrans" cxnId="{5F84E224-1B21-7A41-A3FB-B1FE2F66106F}">
      <dgm:prSet/>
      <dgm:spPr/>
      <dgm:t>
        <a:bodyPr/>
        <a:lstStyle/>
        <a:p>
          <a:endParaRPr lang="en-US"/>
        </a:p>
      </dgm:t>
    </dgm:pt>
    <dgm:pt modelId="{53826FAA-4FC3-794E-8445-22D60BA346A2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  meta.vrf     : exact;</a:t>
          </a:r>
        </a:p>
      </dgm:t>
    </dgm:pt>
    <dgm:pt modelId="{D0E053A7-586B-D440-AE19-0CFDAA346023}" type="parTrans" cxnId="{D1011289-A9F6-A74F-8939-A7F704EE7E0F}">
      <dgm:prSet/>
      <dgm:spPr/>
      <dgm:t>
        <a:bodyPr/>
        <a:lstStyle/>
        <a:p>
          <a:endParaRPr lang="en-US"/>
        </a:p>
      </dgm:t>
    </dgm:pt>
    <dgm:pt modelId="{3BAA5681-AA95-344A-BCE6-27980FDDBB38}" type="sibTrans" cxnId="{D1011289-A9F6-A74F-8939-A7F704EE7E0F}">
      <dgm:prSet/>
      <dgm:spPr/>
      <dgm:t>
        <a:bodyPr/>
        <a:lstStyle/>
        <a:p>
          <a:endParaRPr lang="en-US"/>
        </a:p>
      </dgm:t>
    </dgm:pt>
    <dgm:pt modelId="{3A700AE3-6702-714F-9604-AA994F9AF544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header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100" b="0" i="0" err="1">
              <a:latin typeface="Consolas" panose="020B0609020204030204" pitchFamily="49" charset="0"/>
              <a:cs typeface="Consolas" panose="020B0609020204030204" pitchFamily="49" charset="0"/>
            </a:rPr>
            <a:t>ethernet_h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{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1AC8C1CD-598D-3F43-95A1-C7A9794C9ED0}" type="parTrans" cxnId="{AA0B2DBB-D7D1-BB46-8ADE-BE7A834F8381}">
      <dgm:prSet/>
      <dgm:spPr/>
      <dgm:t>
        <a:bodyPr/>
        <a:lstStyle/>
        <a:p>
          <a:endParaRPr lang="en-US"/>
        </a:p>
      </dgm:t>
    </dgm:pt>
    <dgm:pt modelId="{83785C85-FFD3-2B44-9D64-38D13242287F}" type="sibTrans" cxnId="{AA0B2DBB-D7D1-BB46-8ADE-BE7A834F8381}">
      <dgm:prSet/>
      <dgm:spPr/>
      <dgm:t>
        <a:bodyPr/>
        <a:lstStyle/>
        <a:p>
          <a:endParaRPr lang="en-US"/>
        </a:p>
      </dgm:t>
    </dgm:pt>
    <dgm:pt modelId="{4F2D403B-AE04-EE44-9A7C-3D8A26A369DA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endParaRPr lang="en-US" sz="1000" b="0" i="0">
            <a:solidFill>
              <a:schemeClr val="bg1"/>
            </a:solidFill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6A97DDD3-E1D9-944F-B8E9-CD6233BC5558}" type="parTrans" cxnId="{4CA22510-6C1F-C84C-927C-926904F83779}">
      <dgm:prSet/>
      <dgm:spPr/>
      <dgm:t>
        <a:bodyPr/>
        <a:lstStyle/>
        <a:p>
          <a:endParaRPr lang="en-US"/>
        </a:p>
      </dgm:t>
    </dgm:pt>
    <dgm:pt modelId="{5131BC09-B3D5-BD42-8CC0-C264AA1A994B}" type="sibTrans" cxnId="{4CA22510-6C1F-C84C-927C-926904F83779}">
      <dgm:prSet/>
      <dgm:spPr/>
      <dgm:t>
        <a:bodyPr/>
        <a:lstStyle/>
        <a:p>
          <a:endParaRPr lang="en-US"/>
        </a:p>
      </dgm:t>
    </dgm:pt>
    <dgm:pt modelId="{B1330640-93F8-4394-A9BF-FB7649A4B1BE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 anchor="b"/>
        <a:lstStyle/>
        <a:p>
          <a:pPr>
            <a:spcAft>
              <a:spcPct val="15000"/>
            </a:spcAft>
            <a:buNone/>
          </a:pP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  select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(</a:t>
          </a:r>
          <a:r>
            <a:rPr lang="en-US" sz="1100" b="0" i="0" err="1">
              <a:latin typeface="Consolas" panose="020B0609020204030204" pitchFamily="49" charset="0"/>
              <a:cs typeface="Consolas" panose="020B0609020204030204" pitchFamily="49" charset="0"/>
            </a:rPr>
            <a:t>hdr.eth.etype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) {</a:t>
          </a:r>
          <a:endParaRPr lang="en-US" sz="1100" b="1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D34B29E8-96F4-4DBC-9550-D07C655E3142}" type="parTrans" cxnId="{8BF25781-E432-9943-A1FB-220B2F4584CC}">
      <dgm:prSet/>
      <dgm:spPr/>
    </dgm:pt>
    <dgm:pt modelId="{3DDF12CE-2479-43AA-A135-AD17CE953004}" type="sibTrans" cxnId="{8BF25781-E432-9943-A1FB-220B2F4584CC}">
      <dgm:prSet/>
      <dgm:spPr/>
    </dgm:pt>
    <dgm:pt modelId="{FDD66DD5-8D69-9C46-A86E-4677A0FC49C5}" type="pres">
      <dgm:prSet presAssocID="{58D709E5-56B0-DB49-BC80-1E3F2D3851B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BF55C3-711B-ED4B-9ADE-9C26151BFC4A}" type="pres">
      <dgm:prSet presAssocID="{58D709E5-56B0-DB49-BC80-1E3F2D3851B4}" presName="matrix" presStyleCnt="0"/>
      <dgm:spPr/>
    </dgm:pt>
    <dgm:pt modelId="{93348A81-A490-CE48-A0CB-F14684DFFD52}" type="pres">
      <dgm:prSet presAssocID="{58D709E5-56B0-DB49-BC80-1E3F2D3851B4}" presName="tile1" presStyleLbl="node1" presStyleIdx="0" presStyleCnt="4"/>
      <dgm:spPr/>
    </dgm:pt>
    <dgm:pt modelId="{A182CC23-73B2-D845-8647-BC59B456C185}" type="pres">
      <dgm:prSet presAssocID="{58D709E5-56B0-DB49-BC80-1E3F2D3851B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6E59C5-C75E-A64E-B804-ABDA436F3A7C}" type="pres">
      <dgm:prSet presAssocID="{58D709E5-56B0-DB49-BC80-1E3F2D3851B4}" presName="tile2" presStyleLbl="node1" presStyleIdx="1" presStyleCnt="4"/>
      <dgm:spPr/>
    </dgm:pt>
    <dgm:pt modelId="{D5B5FF7D-FEEF-6A4A-ADCA-15BAE5362B55}" type="pres">
      <dgm:prSet presAssocID="{58D709E5-56B0-DB49-BC80-1E3F2D3851B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C150FC-E494-3743-BAC2-2E2E68CF7592}" type="pres">
      <dgm:prSet presAssocID="{58D709E5-56B0-DB49-BC80-1E3F2D3851B4}" presName="tile3" presStyleLbl="node1" presStyleIdx="2" presStyleCnt="4" custLinFactNeighborX="0" custLinFactNeighborY="-162"/>
      <dgm:spPr/>
    </dgm:pt>
    <dgm:pt modelId="{1E3590CA-03F6-6B4D-B5F0-D119B3C92944}" type="pres">
      <dgm:prSet presAssocID="{58D709E5-56B0-DB49-BC80-1E3F2D3851B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D68245-9609-0D4E-9FEF-370B5EFF3697}" type="pres">
      <dgm:prSet presAssocID="{58D709E5-56B0-DB49-BC80-1E3F2D3851B4}" presName="tile4" presStyleLbl="node1" presStyleIdx="3" presStyleCnt="4"/>
      <dgm:spPr/>
    </dgm:pt>
    <dgm:pt modelId="{0D3B0DD8-725E-844C-A6BD-F66678A822FA}" type="pres">
      <dgm:prSet presAssocID="{58D709E5-56B0-DB49-BC80-1E3F2D3851B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FED4372-2977-0647-81C7-9E58796F4CBF}" type="pres">
      <dgm:prSet presAssocID="{58D709E5-56B0-DB49-BC80-1E3F2D3851B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615E902-F0D6-5643-B425-4EDAD193DC33}" type="presOf" srcId="{6DE09DF2-6D8B-6745-87CD-F8AB0743523F}" destId="{D5B5FF7D-FEEF-6A4A-ADCA-15BAE5362B55}" srcOrd="1" destOrd="4" presId="urn:microsoft.com/office/officeart/2005/8/layout/matrix1"/>
    <dgm:cxn modelId="{5C3A5403-74AC-2C4D-B99C-0F56A9F3E57A}" type="presOf" srcId="{5EE775A1-844D-394D-AF19-05C50C8D48CF}" destId="{9E6E59C5-C75E-A64E-B804-ABDA436F3A7C}" srcOrd="0" destOrd="0" presId="urn:microsoft.com/office/officeart/2005/8/layout/matrix1"/>
    <dgm:cxn modelId="{02D7BB03-A6C6-D740-A605-2F43C8396EF5}" type="presOf" srcId="{2F596E15-330C-B146-AA60-BD19E29227F9}" destId="{1E3590CA-03F6-6B4D-B5F0-D119B3C92944}" srcOrd="1" destOrd="6" presId="urn:microsoft.com/office/officeart/2005/8/layout/matrix1"/>
    <dgm:cxn modelId="{A8508C06-383F-D443-AFC3-4975DDB95CB1}" srcId="{0F5DC3A5-A129-E647-8C08-DBEF66FF78F9}" destId="{7F543812-B037-6A4A-B5DC-82829D7976A7}" srcOrd="4" destOrd="0" parTransId="{105F2255-F5D3-4144-A632-D3C58065D58F}" sibTransId="{A9F4EBE9-C57C-3C45-B148-E939E85B7027}"/>
    <dgm:cxn modelId="{6715DE07-2944-684A-B339-C71F4156DC38}" type="presOf" srcId="{7F543812-B037-6A4A-B5DC-82829D7976A7}" destId="{48C150FC-E494-3743-BAC2-2E2E68CF7592}" srcOrd="0" destOrd="5" presId="urn:microsoft.com/office/officeart/2005/8/layout/matrix1"/>
    <dgm:cxn modelId="{0F0CFA0B-B849-924B-941E-CED18B732206}" type="presOf" srcId="{53616E0F-2EB8-F247-9DAD-3712B5B3C35A}" destId="{48C150FC-E494-3743-BAC2-2E2E68CF7592}" srcOrd="0" destOrd="7" presId="urn:microsoft.com/office/officeart/2005/8/layout/matrix1"/>
    <dgm:cxn modelId="{379E670C-D90C-BB45-9976-8427A8CE26B4}" type="presOf" srcId="{4F2D403B-AE04-EE44-9A7C-3D8A26A369DA}" destId="{A182CC23-73B2-D845-8647-BC59B456C185}" srcOrd="1" destOrd="2" presId="urn:microsoft.com/office/officeart/2005/8/layout/matrix1"/>
    <dgm:cxn modelId="{0D61160D-074E-004C-ADDA-41CFF5CE448B}" type="presOf" srcId="{8E9BEFAD-D78D-8846-BFE6-4360B925B66B}" destId="{93348A81-A490-CE48-A0CB-F14684DFFD52}" srcOrd="0" destOrd="0" presId="urn:microsoft.com/office/officeart/2005/8/layout/matrix1"/>
    <dgm:cxn modelId="{87C7640F-2269-3E4C-B6F6-1235E4FE22EA}" type="presOf" srcId="{BB1C1075-88FE-1843-813B-30686E900E1E}" destId="{BED68245-9609-0D4E-9FEF-370B5EFF3697}" srcOrd="0" destOrd="7" presId="urn:microsoft.com/office/officeart/2005/8/layout/matrix1"/>
    <dgm:cxn modelId="{4CA22510-6C1F-C84C-927C-926904F83779}" srcId="{8E9BEFAD-D78D-8846-BFE6-4360B925B66B}" destId="{4F2D403B-AE04-EE44-9A7C-3D8A26A369DA}" srcOrd="1" destOrd="0" parTransId="{6A97DDD3-E1D9-944F-B8E9-CD6233BC5558}" sibTransId="{5131BC09-B3D5-BD42-8CC0-C264AA1A994B}"/>
    <dgm:cxn modelId="{83089B10-D753-A64D-83F2-DB6DF05ABAC2}" type="presOf" srcId="{46499535-E9B0-6441-A8B7-BB1CDF0D71A1}" destId="{BED68245-9609-0D4E-9FEF-370B5EFF3697}" srcOrd="0" destOrd="8" presId="urn:microsoft.com/office/officeart/2005/8/layout/matrix1"/>
    <dgm:cxn modelId="{0A1BC911-C26F-704F-87BB-CD2766672281}" type="presOf" srcId="{770EBABE-047C-D24E-9C14-5C22AFEECD37}" destId="{1E3590CA-03F6-6B4D-B5F0-D119B3C92944}" srcOrd="1" destOrd="1" presId="urn:microsoft.com/office/officeart/2005/8/layout/matrix1"/>
    <dgm:cxn modelId="{F05D1014-B673-EE40-B03C-96EC66A021C3}" type="presOf" srcId="{B0071406-B1B7-4349-AFBD-EC747161AF41}" destId="{48C150FC-E494-3743-BAC2-2E2E68CF7592}" srcOrd="0" destOrd="8" presId="urn:microsoft.com/office/officeart/2005/8/layout/matrix1"/>
    <dgm:cxn modelId="{1A138419-1DBD-9D46-B2B1-E752480F04F8}" srcId="{0F5DC3A5-A129-E647-8C08-DBEF66FF78F9}" destId="{770EBABE-047C-D24E-9C14-5C22AFEECD37}" srcOrd="0" destOrd="0" parTransId="{9B5535C7-8095-AA48-B3E6-BF14C561A8AF}" sibTransId="{3D9F3ED7-65FF-8846-BE5F-497DA9812ABF}"/>
    <dgm:cxn modelId="{5F84E224-1B21-7A41-A3FB-B1FE2F66106F}" srcId="{23D78A3B-65F2-6042-AEB8-548294E6A289}" destId="{BB1C1075-88FE-1843-813B-30686E900E1E}" srcOrd="6" destOrd="0" parTransId="{C7FC856D-2518-8D45-BF85-D342E5CB6D5F}" sibTransId="{2D97E711-4DF9-7243-BA88-FF6BEB559CFF}"/>
    <dgm:cxn modelId="{EE0D6F26-1C39-F146-9856-CDB28C5DD500}" type="presOf" srcId="{A1EF69AB-BC2B-6143-AB9D-DEF15CB5FECF}" destId="{93348A81-A490-CE48-A0CB-F14684DFFD52}" srcOrd="0" destOrd="6" presId="urn:microsoft.com/office/officeart/2005/8/layout/matrix1"/>
    <dgm:cxn modelId="{8DA08F27-E59A-3445-B21D-0440FE236B8C}" type="presOf" srcId="{0F5DC3A5-A129-E647-8C08-DBEF66FF78F9}" destId="{1E3590CA-03F6-6B4D-B5F0-D119B3C92944}" srcOrd="1" destOrd="0" presId="urn:microsoft.com/office/officeart/2005/8/layout/matrix1"/>
    <dgm:cxn modelId="{4842C82A-646A-FB45-972C-37E5443D79D7}" srcId="{3481FFB6-039D-6E46-A851-92BBD1A08437}" destId="{5EE775A1-844D-394D-AF19-05C50C8D48CF}" srcOrd="1" destOrd="0" parTransId="{BD42703C-A831-6E4D-817B-6B2BBEF2B5F9}" sibTransId="{57E3DD21-9445-654A-98A3-931FD3A26F18}"/>
    <dgm:cxn modelId="{5A8EF32A-30B4-3841-B777-3B20ECC70F42}" type="presOf" srcId="{02FF2349-A4DD-0747-957D-9C57BAEE6362}" destId="{D5B5FF7D-FEEF-6A4A-ADCA-15BAE5362B55}" srcOrd="1" destOrd="6" presId="urn:microsoft.com/office/officeart/2005/8/layout/matrix1"/>
    <dgm:cxn modelId="{55DE322B-05D7-FF44-A37C-110CC5EAB45E}" type="presOf" srcId="{5EE775A1-844D-394D-AF19-05C50C8D48CF}" destId="{D5B5FF7D-FEEF-6A4A-ADCA-15BAE5362B55}" srcOrd="1" destOrd="0" presId="urn:microsoft.com/office/officeart/2005/8/layout/matrix1"/>
    <dgm:cxn modelId="{DA12DA2B-C750-0241-B493-306D1B355B19}" type="presOf" srcId="{B0071406-B1B7-4349-AFBD-EC747161AF41}" destId="{1E3590CA-03F6-6B4D-B5F0-D119B3C92944}" srcOrd="1" destOrd="8" presId="urn:microsoft.com/office/officeart/2005/8/layout/matrix1"/>
    <dgm:cxn modelId="{D6C4002D-1567-0D4E-93BC-6210BEAC2AF0}" type="presOf" srcId="{241D1A41-3993-AC47-B4A7-1801ECF4771C}" destId="{9E6E59C5-C75E-A64E-B804-ABDA436F3A7C}" srcOrd="0" destOrd="1" presId="urn:microsoft.com/office/officeart/2005/8/layout/matrix1"/>
    <dgm:cxn modelId="{9750EA32-D7D4-8C4B-A4B0-F6E52B80B634}" srcId="{0F5DC3A5-A129-E647-8C08-DBEF66FF78F9}" destId="{B0071406-B1B7-4349-AFBD-EC747161AF41}" srcOrd="7" destOrd="0" parTransId="{35879EF8-9AD6-134B-B6D6-964774BE65A2}" sibTransId="{4BAB5B37-562E-854C-BC40-31EB57591BA0}"/>
    <dgm:cxn modelId="{726EA136-3726-FE44-9FE0-AC40836F8DF6}" srcId="{5EE775A1-844D-394D-AF19-05C50C8D48CF}" destId="{6DE09DF2-6D8B-6745-87CD-F8AB0743523F}" srcOrd="3" destOrd="0" parTransId="{4FFCDF30-F32D-3C45-B075-C8DCDB029190}" sibTransId="{B9AADA64-56F1-DB48-94E6-7D272F5D5533}"/>
    <dgm:cxn modelId="{2E81F038-2A8B-6241-BCFC-674E9F4DA2B6}" type="presOf" srcId="{02FF2349-A4DD-0747-957D-9C57BAEE6362}" destId="{9E6E59C5-C75E-A64E-B804-ABDA436F3A7C}" srcOrd="0" destOrd="6" presId="urn:microsoft.com/office/officeart/2005/8/layout/matrix1"/>
    <dgm:cxn modelId="{A5D04039-BA36-0D40-A271-B1DF67117209}" srcId="{23D78A3B-65F2-6042-AEB8-548294E6A289}" destId="{53F6ABCE-2F7C-7E46-849F-F132B601693B}" srcOrd="2" destOrd="0" parTransId="{4B555878-5045-3642-BB4A-C75EF1E6A3E1}" sibTransId="{28D84BDE-9C07-E349-A34D-ACCB3444BF2E}"/>
    <dgm:cxn modelId="{B5E4D839-D908-F84D-BF67-41297B7C2877}" srcId="{0F5DC3A5-A129-E647-8C08-DBEF66FF78F9}" destId="{53616E0F-2EB8-F247-9DAD-3712B5B3C35A}" srcOrd="6" destOrd="0" parTransId="{02DF45E7-A9B2-C749-B55A-3AAC285D9A3A}" sibTransId="{79AC60B6-1D30-9446-954E-D6F75061144E}"/>
    <dgm:cxn modelId="{5B99CB3F-7D81-244E-A3D0-E8EE23E7F913}" srcId="{3481FFB6-039D-6E46-A851-92BBD1A08437}" destId="{0F5DC3A5-A129-E647-8C08-DBEF66FF78F9}" srcOrd="2" destOrd="0" parTransId="{F367CD2D-C72A-6549-B076-0C7EC93E4D97}" sibTransId="{A93426E8-4811-2244-862F-0587E3096931}"/>
    <dgm:cxn modelId="{7EDD175C-B73E-5D4E-8F58-DC2184554554}" type="presOf" srcId="{7F543812-B037-6A4A-B5DC-82829D7976A7}" destId="{1E3590CA-03F6-6B4D-B5F0-D119B3C92944}" srcOrd="1" destOrd="5" presId="urn:microsoft.com/office/officeart/2005/8/layout/matrix1"/>
    <dgm:cxn modelId="{6784E55D-BB8F-D84A-B44A-AD0A2BBA29E4}" srcId="{23D78A3B-65F2-6042-AEB8-548294E6A289}" destId="{3CE8C948-F5EA-0F44-8475-CFC8E9CF81D9}" srcOrd="0" destOrd="0" parTransId="{C8490874-04AF-2C46-A37D-E91194ED7BB9}" sibTransId="{524490F2-B720-684A-8CC0-BBD7FEFCA3EE}"/>
    <dgm:cxn modelId="{C62C9A5E-5688-BA48-BFF7-9BFE90080005}" type="presOf" srcId="{0483C425-EF1C-C04D-BEE1-BB37B4855731}" destId="{0D3B0DD8-725E-844C-A6BD-F66678A822FA}" srcOrd="1" destOrd="5" presId="urn:microsoft.com/office/officeart/2005/8/layout/matrix1"/>
    <dgm:cxn modelId="{BD3C3761-0C0C-3944-AEAF-587A1FA0C855}" srcId="{5EE775A1-844D-394D-AF19-05C50C8D48CF}" destId="{241D1A41-3993-AC47-B4A7-1801ECF4771C}" srcOrd="0" destOrd="0" parTransId="{05347ECB-136C-674C-B2DC-09E9805163A5}" sibTransId="{4F655245-231F-B343-A284-3FBF107EC19F}"/>
    <dgm:cxn modelId="{101FD442-8559-E54F-A789-BE40EAE63F14}" type="presOf" srcId="{6BCB7CCF-14A9-CB49-87F2-67064C3DAAA0}" destId="{93348A81-A490-CE48-A0CB-F14684DFFD52}" srcOrd="0" destOrd="5" presId="urn:microsoft.com/office/officeart/2005/8/layout/matrix1"/>
    <dgm:cxn modelId="{81A6F743-9505-914D-8E54-9C955B6D7312}" type="presOf" srcId="{53F6ABCE-2F7C-7E46-849F-F132B601693B}" destId="{0D3B0DD8-725E-844C-A6BD-F66678A822FA}" srcOrd="1" destOrd="3" presId="urn:microsoft.com/office/officeart/2005/8/layout/matrix1"/>
    <dgm:cxn modelId="{B2C18A64-86C5-8249-B448-E09BDFB27FC8}" type="presOf" srcId="{7F4E45B7-E97D-6A49-9647-FD4D36FE1E78}" destId="{0D3B0DD8-725E-844C-A6BD-F66678A822FA}" srcOrd="1" destOrd="4" presId="urn:microsoft.com/office/officeart/2005/8/layout/matrix1"/>
    <dgm:cxn modelId="{1C2AAE46-E95A-6D48-B37D-7D2AA819445E}" srcId="{0F5DC3A5-A129-E647-8C08-DBEF66FF78F9}" destId="{2F596E15-330C-B146-AA60-BD19E29227F9}" srcOrd="5" destOrd="0" parTransId="{3870C964-37B9-0244-A6C0-7093873598A6}" sibTransId="{63EC8B43-A69C-5449-A4D3-19295B60D362}"/>
    <dgm:cxn modelId="{80B04E47-70F3-4745-9B93-BA6AFD5F3811}" type="presOf" srcId="{8E9BEFAD-D78D-8846-BFE6-4360B925B66B}" destId="{A182CC23-73B2-D845-8647-BC59B456C185}" srcOrd="1" destOrd="0" presId="urn:microsoft.com/office/officeart/2005/8/layout/matrix1"/>
    <dgm:cxn modelId="{324E1668-75BA-2D49-9215-08DFAF07642F}" type="presOf" srcId="{555D0720-763E-954C-8096-8F72F5E33812}" destId="{1E3590CA-03F6-6B4D-B5F0-D119B3C92944}" srcOrd="1" destOrd="2" presId="urn:microsoft.com/office/officeart/2005/8/layout/matrix1"/>
    <dgm:cxn modelId="{0D309A48-55A1-054C-A6DA-36587C5F559F}" srcId="{3481FFB6-039D-6E46-A851-92BBD1A08437}" destId="{8E9BEFAD-D78D-8846-BFE6-4360B925B66B}" srcOrd="0" destOrd="0" parTransId="{70066CFB-482C-6342-AC96-2B3D0C759B5F}" sibTransId="{3E3CF357-C1B8-EB44-9BB8-1BA4E932EEAA}"/>
    <dgm:cxn modelId="{77F0FD4C-A6B7-FF4F-8C7F-F2B34EC48D3B}" srcId="{58D709E5-56B0-DB49-BC80-1E3F2D3851B4}" destId="{3481FFB6-039D-6E46-A851-92BBD1A08437}" srcOrd="0" destOrd="0" parTransId="{3A788E87-741B-D24F-A53C-CA0BF3157C12}" sibTransId="{7F67569E-12BA-9548-A6BC-853E97A1134E}"/>
    <dgm:cxn modelId="{FC567C6D-6505-A646-88E9-771D30FB019E}" type="presOf" srcId="{B1330640-93F8-4394-A9BF-FB7649A4B1BE}" destId="{1E3590CA-03F6-6B4D-B5F0-D119B3C92944}" srcOrd="1" destOrd="4" presId="urn:microsoft.com/office/officeart/2005/8/layout/matrix1"/>
    <dgm:cxn modelId="{ED51DC4D-86F0-5E4F-A2D4-71961B34DC64}" srcId="{0F5DC3A5-A129-E647-8C08-DBEF66FF78F9}" destId="{6657C550-7EB3-9B45-A26E-F50D37D19EA9}" srcOrd="2" destOrd="0" parTransId="{C5ED59B7-7241-D442-ACA5-E7F1E9F8D014}" sibTransId="{305A324D-B2F5-8D4C-BE80-F219B612790A}"/>
    <dgm:cxn modelId="{C89D174F-0A87-4049-87D0-30DF86C52E56}" type="presOf" srcId="{53F6ABCE-2F7C-7E46-849F-F132B601693B}" destId="{BED68245-9609-0D4E-9FEF-370B5EFF3697}" srcOrd="0" destOrd="3" presId="urn:microsoft.com/office/officeart/2005/8/layout/matrix1"/>
    <dgm:cxn modelId="{56BD9F4F-4082-9741-840A-F851863C5588}" srcId="{23D78A3B-65F2-6042-AEB8-548294E6A289}" destId="{7F4E45B7-E97D-6A49-9647-FD4D36FE1E78}" srcOrd="3" destOrd="0" parTransId="{B4B600F2-7484-4845-859A-3C7CBF5320B4}" sibTransId="{9F894C15-09E3-AF4B-AC4E-86B9E04133FA}"/>
    <dgm:cxn modelId="{E8E37750-1DAF-824D-9660-D5DB7FE9657A}" type="presOf" srcId="{3CE8C948-F5EA-0F44-8475-CFC8E9CF81D9}" destId="{BED68245-9609-0D4E-9FEF-370B5EFF3697}" srcOrd="0" destOrd="1" presId="urn:microsoft.com/office/officeart/2005/8/layout/matrix1"/>
    <dgm:cxn modelId="{D75C3E51-88F9-B144-A04F-5232C492B27F}" srcId="{3481FFB6-039D-6E46-A851-92BBD1A08437}" destId="{23D78A3B-65F2-6042-AEB8-548294E6A289}" srcOrd="3" destOrd="0" parTransId="{981AEBEA-F343-1440-AD0B-77EDA7E00B63}" sibTransId="{6C81ED81-0F6A-5744-9F5A-7A7982499E4E}"/>
    <dgm:cxn modelId="{300B5571-3573-714B-BEBF-F90E1E409CDD}" srcId="{5EE775A1-844D-394D-AF19-05C50C8D48CF}" destId="{2E566700-E3C4-2549-A4B5-680B66361783}" srcOrd="1" destOrd="0" parTransId="{E6F88061-5201-144B-9B41-559426475348}" sibTransId="{B57F3F06-6058-244E-9218-8B316C274980}"/>
    <dgm:cxn modelId="{E241C752-A939-7244-A7DF-5A4DD2758C30}" type="presOf" srcId="{53826FAA-4FC3-794E-8445-22D60BA346A2}" destId="{9E6E59C5-C75E-A64E-B804-ABDA436F3A7C}" srcOrd="0" destOrd="5" presId="urn:microsoft.com/office/officeart/2005/8/layout/matrix1"/>
    <dgm:cxn modelId="{EF836773-2E69-2C42-BF32-7E2C8469C92F}" type="presOf" srcId="{C2F06019-3468-6F43-BA11-5A01CEE5E3D5}" destId="{93348A81-A490-CE48-A0CB-F14684DFFD52}" srcOrd="0" destOrd="4" presId="urn:microsoft.com/office/officeart/2005/8/layout/matrix1"/>
    <dgm:cxn modelId="{3A9A9555-9D7F-2142-B97C-D0280B80FE0C}" srcId="{23D78A3B-65F2-6042-AEB8-548294E6A289}" destId="{46499535-E9B0-6441-A8B7-BB1CDF0D71A1}" srcOrd="7" destOrd="0" parTransId="{AE45A24A-F38A-F541-908F-02AB8217B29C}" sibTransId="{E82C9C3D-69FF-684A-9CC9-77C8527B46E9}"/>
    <dgm:cxn modelId="{7290CB76-6225-014C-A9C8-DDDD19E78393}" type="presOf" srcId="{2F596E15-330C-B146-AA60-BD19E29227F9}" destId="{48C150FC-E494-3743-BAC2-2E2E68CF7592}" srcOrd="0" destOrd="6" presId="urn:microsoft.com/office/officeart/2005/8/layout/matrix1"/>
    <dgm:cxn modelId="{3932DD56-B3C5-2E4A-9B0F-FE488DF68845}" type="presOf" srcId="{58D709E5-56B0-DB49-BC80-1E3F2D3851B4}" destId="{FDD66DD5-8D69-9C46-A86E-4677A0FC49C5}" srcOrd="0" destOrd="0" presId="urn:microsoft.com/office/officeart/2005/8/layout/matrix1"/>
    <dgm:cxn modelId="{D86FCD7A-A5BE-C047-B0D7-6E8FFEFE40ED}" type="presOf" srcId="{D53E2EA0-E65D-9043-8E03-05410586E70D}" destId="{9E6E59C5-C75E-A64E-B804-ABDA436F3A7C}" srcOrd="0" destOrd="7" presId="urn:microsoft.com/office/officeart/2005/8/layout/matrix1"/>
    <dgm:cxn modelId="{FC767E7D-4622-0F43-9155-09ED991F4413}" type="presOf" srcId="{770EBABE-047C-D24E-9C14-5C22AFEECD37}" destId="{48C150FC-E494-3743-BAC2-2E2E68CF7592}" srcOrd="0" destOrd="1" presId="urn:microsoft.com/office/officeart/2005/8/layout/matrix1"/>
    <dgm:cxn modelId="{5FCA0680-848B-9E40-97BD-F2E81A8F97B3}" type="presOf" srcId="{23D78A3B-65F2-6042-AEB8-548294E6A289}" destId="{0D3B0DD8-725E-844C-A6BD-F66678A822FA}" srcOrd="1" destOrd="0" presId="urn:microsoft.com/office/officeart/2005/8/layout/matrix1"/>
    <dgm:cxn modelId="{8BF25781-E432-9943-A1FB-220B2F4584CC}" srcId="{0F5DC3A5-A129-E647-8C08-DBEF66FF78F9}" destId="{B1330640-93F8-4394-A9BF-FB7649A4B1BE}" srcOrd="3" destOrd="0" parTransId="{D34B29E8-96F4-4DBC-9550-D07C655E3142}" sibTransId="{3DDF12CE-2479-43AA-A135-AD17CE953004}"/>
    <dgm:cxn modelId="{AF550982-25CB-4A4D-A6AA-AD0DFE426058}" type="presOf" srcId="{23D78A3B-65F2-6042-AEB8-548294E6A289}" destId="{BED68245-9609-0D4E-9FEF-370B5EFF3697}" srcOrd="0" destOrd="0" presId="urn:microsoft.com/office/officeart/2005/8/layout/matrix1"/>
    <dgm:cxn modelId="{FB353282-63DE-844E-9E3A-748F9D0D039C}" type="presOf" srcId="{6B808703-FE69-E847-B38E-F377373035B1}" destId="{A182CC23-73B2-D845-8647-BC59B456C185}" srcOrd="1" destOrd="1" presId="urn:microsoft.com/office/officeart/2005/8/layout/matrix1"/>
    <dgm:cxn modelId="{4ECE2384-BDA9-CD44-AABB-DD295E0E1408}" type="presOf" srcId="{D9370FE7-24D3-0747-8D33-0DD9ED294733}" destId="{0D3B0DD8-725E-844C-A6BD-F66678A822FA}" srcOrd="1" destOrd="6" presId="urn:microsoft.com/office/officeart/2005/8/layout/matrix1"/>
    <dgm:cxn modelId="{D1011289-A9F6-A74F-8939-A7F704EE7E0F}" srcId="{5EE775A1-844D-394D-AF19-05C50C8D48CF}" destId="{53826FAA-4FC3-794E-8445-22D60BA346A2}" srcOrd="4" destOrd="0" parTransId="{D0E053A7-586B-D440-AE19-0CFDAA346023}" sibTransId="{3BAA5681-AA95-344A-BCE6-27980FDDBB38}"/>
    <dgm:cxn modelId="{EB0B038C-FEB3-EB43-85CF-BC880F0E331E}" type="presOf" srcId="{B1330640-93F8-4394-A9BF-FB7649A4B1BE}" destId="{48C150FC-E494-3743-BAC2-2E2E68CF7592}" srcOrd="0" destOrd="4" presId="urn:microsoft.com/office/officeart/2005/8/layout/matrix1"/>
    <dgm:cxn modelId="{1007CD92-A1AC-A047-AD7A-D2287DCE0B31}" type="presOf" srcId="{C2F06019-3468-6F43-BA11-5A01CEE5E3D5}" destId="{A182CC23-73B2-D845-8647-BC59B456C185}" srcOrd="1" destOrd="4" presId="urn:microsoft.com/office/officeart/2005/8/layout/matrix1"/>
    <dgm:cxn modelId="{7F342195-4171-1646-AD19-121BBE68CDA4}" type="presOf" srcId="{0483C425-EF1C-C04D-BEE1-BB37B4855731}" destId="{BED68245-9609-0D4E-9FEF-370B5EFF3697}" srcOrd="0" destOrd="5" presId="urn:microsoft.com/office/officeart/2005/8/layout/matrix1"/>
    <dgm:cxn modelId="{B74EB996-9E6E-3942-9660-6B6F2755B46C}" type="presOf" srcId="{3A700AE3-6702-714F-9604-AA994F9AF544}" destId="{93348A81-A490-CE48-A0CB-F14684DFFD52}" srcOrd="0" destOrd="3" presId="urn:microsoft.com/office/officeart/2005/8/layout/matrix1"/>
    <dgm:cxn modelId="{AC620997-5EAE-2E43-9C58-77F8BEE45933}" type="presOf" srcId="{6DE09DF2-6D8B-6745-87CD-F8AB0743523F}" destId="{9E6E59C5-C75E-A64E-B804-ABDA436F3A7C}" srcOrd="0" destOrd="4" presId="urn:microsoft.com/office/officeart/2005/8/layout/matrix1"/>
    <dgm:cxn modelId="{462DFD97-4F67-FF45-B51C-77E715269D6B}" srcId="{8E9BEFAD-D78D-8846-BFE6-4360B925B66B}" destId="{6BCB7CCF-14A9-CB49-87F2-67064C3DAAA0}" srcOrd="4" destOrd="0" parTransId="{4E22E086-87A3-894C-9210-99928617386B}" sibTransId="{08258FCE-AB98-3942-89AE-4732757E13F5}"/>
    <dgm:cxn modelId="{D533FA9A-1203-9D40-BB6D-5ECCF9C7AE3C}" srcId="{5EE775A1-844D-394D-AF19-05C50C8D48CF}" destId="{D53E2EA0-E65D-9043-8E03-05410586E70D}" srcOrd="6" destOrd="0" parTransId="{BBE94924-0C62-F14F-B25E-A559C2D6804E}" sibTransId="{C79694F3-5669-FE4A-A098-1CDC8542BDBC}"/>
    <dgm:cxn modelId="{218A5D9F-B647-DD41-AC0E-A1978DE0BAB0}" srcId="{23D78A3B-65F2-6042-AEB8-548294E6A289}" destId="{0483C425-EF1C-C04D-BEE1-BB37B4855731}" srcOrd="4" destOrd="0" parTransId="{A28B2B45-7D6C-3E44-9DD4-02D0EB60E0C6}" sibTransId="{48422A74-7B1F-894A-AE50-0875264D246C}"/>
    <dgm:cxn modelId="{EE49AAA0-09A4-E842-865F-D7C84923585A}" srcId="{8E9BEFAD-D78D-8846-BFE6-4360B925B66B}" destId="{93068410-DC40-D346-A3AB-2A03EA6B95F3}" srcOrd="6" destOrd="0" parTransId="{ADF1722C-1EA7-F746-9FF6-AB60D781DE03}" sibTransId="{A2BE3A53-E155-504B-B773-68853940D956}"/>
    <dgm:cxn modelId="{106D43A1-B91E-6245-821E-F47109046A4B}" type="presOf" srcId="{4A462145-A4A4-1041-AEB9-E03A5F02054F}" destId="{0D3B0DD8-725E-844C-A6BD-F66678A822FA}" srcOrd="1" destOrd="2" presId="urn:microsoft.com/office/officeart/2005/8/layout/matrix1"/>
    <dgm:cxn modelId="{686ECBA6-0A4E-9549-A2C0-7E824830D8EA}" type="presOf" srcId="{555D0720-763E-954C-8096-8F72F5E33812}" destId="{48C150FC-E494-3743-BAC2-2E2E68CF7592}" srcOrd="0" destOrd="2" presId="urn:microsoft.com/office/officeart/2005/8/layout/matrix1"/>
    <dgm:cxn modelId="{EB1833A8-1FBD-4F4B-9060-45233CB333D9}" type="presOf" srcId="{6B808703-FE69-E847-B38E-F377373035B1}" destId="{93348A81-A490-CE48-A0CB-F14684DFFD52}" srcOrd="0" destOrd="1" presId="urn:microsoft.com/office/officeart/2005/8/layout/matrix1"/>
    <dgm:cxn modelId="{5FA8CBA9-0F33-AA4E-BA7E-C1791D57933B}" srcId="{5EE775A1-844D-394D-AF19-05C50C8D48CF}" destId="{F4CEFCFE-A23E-0A4C-97D7-D9346A758EE4}" srcOrd="2" destOrd="0" parTransId="{627CA50A-DA82-F045-813B-F3F9D2D25E5D}" sibTransId="{71C9A084-768F-444D-BF5C-D5AB6B6614C2}"/>
    <dgm:cxn modelId="{F9527BAA-6472-0943-AB7A-7810B9F90A34}" type="presOf" srcId="{241D1A41-3993-AC47-B4A7-1801ECF4771C}" destId="{D5B5FF7D-FEEF-6A4A-ADCA-15BAE5362B55}" srcOrd="1" destOrd="1" presId="urn:microsoft.com/office/officeart/2005/8/layout/matrix1"/>
    <dgm:cxn modelId="{DE81DCAA-7CD5-6C45-80F7-46A12D2F316E}" type="presOf" srcId="{3A700AE3-6702-714F-9604-AA994F9AF544}" destId="{A182CC23-73B2-D845-8647-BC59B456C185}" srcOrd="1" destOrd="3" presId="urn:microsoft.com/office/officeart/2005/8/layout/matrix1"/>
    <dgm:cxn modelId="{B74412AD-67D7-ED47-99E7-089CC1FC936E}" srcId="{8E9BEFAD-D78D-8846-BFE6-4360B925B66B}" destId="{A1EF69AB-BC2B-6143-AB9D-DEF15CB5FECF}" srcOrd="5" destOrd="0" parTransId="{CEC4AD06-D6DD-5B44-99DB-32B1B0514E7F}" sibTransId="{8A458D8D-5BE8-2F4D-9961-C7050A155E1C}"/>
    <dgm:cxn modelId="{A3798BAD-866C-054B-9F9F-DC16F0CCBBD1}" srcId="{8E9BEFAD-D78D-8846-BFE6-4360B925B66B}" destId="{6B808703-FE69-E847-B38E-F377373035B1}" srcOrd="0" destOrd="0" parTransId="{7E59370A-0194-DC43-B985-AD1F61CE7603}" sibTransId="{0EC32A04-B2B2-A84A-BBBC-4B65C49C14D7}"/>
    <dgm:cxn modelId="{0CBEC6B1-59CC-7547-96DF-38C98F1B193B}" type="presOf" srcId="{2E566700-E3C4-2549-A4B5-680B66361783}" destId="{9E6E59C5-C75E-A64E-B804-ABDA436F3A7C}" srcOrd="0" destOrd="2" presId="urn:microsoft.com/office/officeart/2005/8/layout/matrix1"/>
    <dgm:cxn modelId="{FFCF3AB5-8455-BB4E-B913-7BCC96CC85AD}" srcId="{5EE775A1-844D-394D-AF19-05C50C8D48CF}" destId="{02FF2349-A4DD-0747-957D-9C57BAEE6362}" srcOrd="5" destOrd="0" parTransId="{B744329F-874A-3D47-A368-F4D5A2D11026}" sibTransId="{8250E375-4CAD-B743-B161-B15A512ADDAE}"/>
    <dgm:cxn modelId="{1FE640B8-02D1-B645-90C7-DD4E4F2CFBEB}" type="presOf" srcId="{F4CEFCFE-A23E-0A4C-97D7-D9346A758EE4}" destId="{D5B5FF7D-FEEF-6A4A-ADCA-15BAE5362B55}" srcOrd="1" destOrd="3" presId="urn:microsoft.com/office/officeart/2005/8/layout/matrix1"/>
    <dgm:cxn modelId="{80F2FAB9-4298-D446-B128-B5757AE8770A}" srcId="{8E9BEFAD-D78D-8846-BFE6-4360B925B66B}" destId="{C2F06019-3468-6F43-BA11-5A01CEE5E3D5}" srcOrd="3" destOrd="0" parTransId="{0EA7D51F-6F5D-834D-B021-C2EA7675B922}" sibTransId="{4C9ECF4F-3240-AF49-ABDE-AB883896823F}"/>
    <dgm:cxn modelId="{A86341BA-4EE6-9145-9F26-8259C204A175}" type="presOf" srcId="{3481FFB6-039D-6E46-A851-92BBD1A08437}" destId="{CFED4372-2977-0647-81C7-9E58796F4CBF}" srcOrd="0" destOrd="0" presId="urn:microsoft.com/office/officeart/2005/8/layout/matrix1"/>
    <dgm:cxn modelId="{AA0B2DBB-D7D1-BB46-8ADE-BE7A834F8381}" srcId="{8E9BEFAD-D78D-8846-BFE6-4360B925B66B}" destId="{3A700AE3-6702-714F-9604-AA994F9AF544}" srcOrd="2" destOrd="0" parTransId="{1AC8C1CD-598D-3F43-95A1-C7A9794C9ED0}" sibTransId="{83785C85-FFD3-2B44-9D64-38D13242287F}"/>
    <dgm:cxn modelId="{B588B8BC-FF7B-2F43-8BA3-B12BE684454E}" type="presOf" srcId="{7F4E45B7-E97D-6A49-9647-FD4D36FE1E78}" destId="{BED68245-9609-0D4E-9FEF-370B5EFF3697}" srcOrd="0" destOrd="4" presId="urn:microsoft.com/office/officeart/2005/8/layout/matrix1"/>
    <dgm:cxn modelId="{9DE5E3BE-2FE0-944E-8980-173C6386308E}" type="presOf" srcId="{3CE8C948-F5EA-0F44-8475-CFC8E9CF81D9}" destId="{0D3B0DD8-725E-844C-A6BD-F66678A822FA}" srcOrd="1" destOrd="1" presId="urn:microsoft.com/office/officeart/2005/8/layout/matrix1"/>
    <dgm:cxn modelId="{00D62CC3-82B2-9C41-9807-D4ADE923D2FA}" srcId="{0F5DC3A5-A129-E647-8C08-DBEF66FF78F9}" destId="{555D0720-763E-954C-8096-8F72F5E33812}" srcOrd="1" destOrd="0" parTransId="{F9DF272D-0AF7-D642-BDAE-AEB809D14243}" sibTransId="{ED3889CE-9CF4-044F-AD11-49A700A88E20}"/>
    <dgm:cxn modelId="{28699AC4-93D4-B04B-8BD0-E0E79087DABD}" type="presOf" srcId="{D9370FE7-24D3-0747-8D33-0DD9ED294733}" destId="{BED68245-9609-0D4E-9FEF-370B5EFF3697}" srcOrd="0" destOrd="6" presId="urn:microsoft.com/office/officeart/2005/8/layout/matrix1"/>
    <dgm:cxn modelId="{47A538C7-0782-8F41-BCEB-6C0E61E99C4A}" type="presOf" srcId="{46499535-E9B0-6441-A8B7-BB1CDF0D71A1}" destId="{0D3B0DD8-725E-844C-A6BD-F66678A822FA}" srcOrd="1" destOrd="8" presId="urn:microsoft.com/office/officeart/2005/8/layout/matrix1"/>
    <dgm:cxn modelId="{0FE19FC7-311A-9640-B481-E687A28AF4E1}" type="presOf" srcId="{6657C550-7EB3-9B45-A26E-F50D37D19EA9}" destId="{48C150FC-E494-3743-BAC2-2E2E68CF7592}" srcOrd="0" destOrd="3" presId="urn:microsoft.com/office/officeart/2005/8/layout/matrix1"/>
    <dgm:cxn modelId="{B082A4C7-B41D-BB4F-B66D-1E2580D3D1CF}" type="presOf" srcId="{53616E0F-2EB8-F247-9DAD-3712B5B3C35A}" destId="{1E3590CA-03F6-6B4D-B5F0-D119B3C92944}" srcOrd="1" destOrd="7" presId="urn:microsoft.com/office/officeart/2005/8/layout/matrix1"/>
    <dgm:cxn modelId="{B1ABAEC9-4806-F140-AB65-D8FDB1212CF9}" type="presOf" srcId="{2E566700-E3C4-2549-A4B5-680B66361783}" destId="{D5B5FF7D-FEEF-6A4A-ADCA-15BAE5362B55}" srcOrd="1" destOrd="2" presId="urn:microsoft.com/office/officeart/2005/8/layout/matrix1"/>
    <dgm:cxn modelId="{8897D8CA-DDD0-144C-8C4E-95C72C9ACAA0}" type="presOf" srcId="{4F2D403B-AE04-EE44-9A7C-3D8A26A369DA}" destId="{93348A81-A490-CE48-A0CB-F14684DFFD52}" srcOrd="0" destOrd="2" presId="urn:microsoft.com/office/officeart/2005/8/layout/matrix1"/>
    <dgm:cxn modelId="{1A7C3ECC-BD3B-A84E-BE76-29C24AD23280}" type="presOf" srcId="{93068410-DC40-D346-A3AB-2A03EA6B95F3}" destId="{93348A81-A490-CE48-A0CB-F14684DFFD52}" srcOrd="0" destOrd="7" presId="urn:microsoft.com/office/officeart/2005/8/layout/matrix1"/>
    <dgm:cxn modelId="{A832BCCE-31BF-C04C-A3C0-2C1658D9CDDB}" type="presOf" srcId="{53826FAA-4FC3-794E-8445-22D60BA346A2}" destId="{D5B5FF7D-FEEF-6A4A-ADCA-15BAE5362B55}" srcOrd="1" destOrd="5" presId="urn:microsoft.com/office/officeart/2005/8/layout/matrix1"/>
    <dgm:cxn modelId="{078945D6-706D-474B-9457-869DF44AF0CF}" type="presOf" srcId="{4A462145-A4A4-1041-AEB9-E03A5F02054F}" destId="{BED68245-9609-0D4E-9FEF-370B5EFF3697}" srcOrd="0" destOrd="2" presId="urn:microsoft.com/office/officeart/2005/8/layout/matrix1"/>
    <dgm:cxn modelId="{3EF7B3DB-AE58-E841-A254-39876EA6821B}" type="presOf" srcId="{93068410-DC40-D346-A3AB-2A03EA6B95F3}" destId="{A182CC23-73B2-D845-8647-BC59B456C185}" srcOrd="1" destOrd="7" presId="urn:microsoft.com/office/officeart/2005/8/layout/matrix1"/>
    <dgm:cxn modelId="{137D8CDC-93B4-1246-87DA-D798E9BAACD7}" type="presOf" srcId="{6BCB7CCF-14A9-CB49-87F2-67064C3DAAA0}" destId="{A182CC23-73B2-D845-8647-BC59B456C185}" srcOrd="1" destOrd="5" presId="urn:microsoft.com/office/officeart/2005/8/layout/matrix1"/>
    <dgm:cxn modelId="{15AADFE6-9F96-714F-9343-D761C63B84ED}" srcId="{23D78A3B-65F2-6042-AEB8-548294E6A289}" destId="{4A462145-A4A4-1041-AEB9-E03A5F02054F}" srcOrd="1" destOrd="0" parTransId="{CC4BD5A4-119E-BC4D-8C37-977F1C7330E4}" sibTransId="{D6EC7E4F-4601-334E-8402-0C2684321035}"/>
    <dgm:cxn modelId="{350A18EE-4068-9C4F-A341-D18E42BD7215}" type="presOf" srcId="{BB1C1075-88FE-1843-813B-30686E900E1E}" destId="{0D3B0DD8-725E-844C-A6BD-F66678A822FA}" srcOrd="1" destOrd="7" presId="urn:microsoft.com/office/officeart/2005/8/layout/matrix1"/>
    <dgm:cxn modelId="{9E8DA9EF-1D5C-8F42-B048-5EB57F4EB25D}" type="presOf" srcId="{0F5DC3A5-A129-E647-8C08-DBEF66FF78F9}" destId="{48C150FC-E494-3743-BAC2-2E2E68CF7592}" srcOrd="0" destOrd="0" presId="urn:microsoft.com/office/officeart/2005/8/layout/matrix1"/>
    <dgm:cxn modelId="{1338A2F8-DE8F-814E-B7D0-C4AEA1BB6BF8}" type="presOf" srcId="{A1EF69AB-BC2B-6143-AB9D-DEF15CB5FECF}" destId="{A182CC23-73B2-D845-8647-BC59B456C185}" srcOrd="1" destOrd="6" presId="urn:microsoft.com/office/officeart/2005/8/layout/matrix1"/>
    <dgm:cxn modelId="{4A15A5FA-533A-2E43-AAB7-CE6F3256D1C3}" type="presOf" srcId="{6657C550-7EB3-9B45-A26E-F50D37D19EA9}" destId="{1E3590CA-03F6-6B4D-B5F0-D119B3C92944}" srcOrd="1" destOrd="3" presId="urn:microsoft.com/office/officeart/2005/8/layout/matrix1"/>
    <dgm:cxn modelId="{BE60CBFE-A877-2A4D-BC0E-DEA29307A10B}" type="presOf" srcId="{D53E2EA0-E65D-9043-8E03-05410586E70D}" destId="{D5B5FF7D-FEEF-6A4A-ADCA-15BAE5362B55}" srcOrd="1" destOrd="7" presId="urn:microsoft.com/office/officeart/2005/8/layout/matrix1"/>
    <dgm:cxn modelId="{58B897FF-1AEA-9747-B6EB-31244E467252}" type="presOf" srcId="{F4CEFCFE-A23E-0A4C-97D7-D9346A758EE4}" destId="{9E6E59C5-C75E-A64E-B804-ABDA436F3A7C}" srcOrd="0" destOrd="3" presId="urn:microsoft.com/office/officeart/2005/8/layout/matrix1"/>
    <dgm:cxn modelId="{85BEC2FF-CA9B-A247-8DC0-30650A9940B0}" srcId="{23D78A3B-65F2-6042-AEB8-548294E6A289}" destId="{D9370FE7-24D3-0747-8D33-0DD9ED294733}" srcOrd="5" destOrd="0" parTransId="{5643ACE4-8310-FF45-A938-81260461487B}" sibTransId="{53EA82AF-B4FD-534A-B62B-8B3195BC67CE}"/>
    <dgm:cxn modelId="{7140CA6C-9BA2-4B44-BF05-99407F140D0C}" type="presParOf" srcId="{FDD66DD5-8D69-9C46-A86E-4677A0FC49C5}" destId="{8ABF55C3-711B-ED4B-9ADE-9C26151BFC4A}" srcOrd="0" destOrd="0" presId="urn:microsoft.com/office/officeart/2005/8/layout/matrix1"/>
    <dgm:cxn modelId="{EE1972A9-FE82-614C-BF67-C5382F5BE055}" type="presParOf" srcId="{8ABF55C3-711B-ED4B-9ADE-9C26151BFC4A}" destId="{93348A81-A490-CE48-A0CB-F14684DFFD52}" srcOrd="0" destOrd="0" presId="urn:microsoft.com/office/officeart/2005/8/layout/matrix1"/>
    <dgm:cxn modelId="{B74B280C-6874-B143-A13C-A7619CCBA4A5}" type="presParOf" srcId="{8ABF55C3-711B-ED4B-9ADE-9C26151BFC4A}" destId="{A182CC23-73B2-D845-8647-BC59B456C185}" srcOrd="1" destOrd="0" presId="urn:microsoft.com/office/officeart/2005/8/layout/matrix1"/>
    <dgm:cxn modelId="{7586A801-F32B-6A46-8438-36B85B98E87A}" type="presParOf" srcId="{8ABF55C3-711B-ED4B-9ADE-9C26151BFC4A}" destId="{9E6E59C5-C75E-A64E-B804-ABDA436F3A7C}" srcOrd="2" destOrd="0" presId="urn:microsoft.com/office/officeart/2005/8/layout/matrix1"/>
    <dgm:cxn modelId="{780920FE-9EC1-D340-ABBB-524AE7337C73}" type="presParOf" srcId="{8ABF55C3-711B-ED4B-9ADE-9C26151BFC4A}" destId="{D5B5FF7D-FEEF-6A4A-ADCA-15BAE5362B55}" srcOrd="3" destOrd="0" presId="urn:microsoft.com/office/officeart/2005/8/layout/matrix1"/>
    <dgm:cxn modelId="{2982765C-ADE8-5744-A28D-A355B38F4826}" type="presParOf" srcId="{8ABF55C3-711B-ED4B-9ADE-9C26151BFC4A}" destId="{48C150FC-E494-3743-BAC2-2E2E68CF7592}" srcOrd="4" destOrd="0" presId="urn:microsoft.com/office/officeart/2005/8/layout/matrix1"/>
    <dgm:cxn modelId="{B192211E-5713-5941-ABA8-44D9301933C4}" type="presParOf" srcId="{8ABF55C3-711B-ED4B-9ADE-9C26151BFC4A}" destId="{1E3590CA-03F6-6B4D-B5F0-D119B3C92944}" srcOrd="5" destOrd="0" presId="urn:microsoft.com/office/officeart/2005/8/layout/matrix1"/>
    <dgm:cxn modelId="{CDA9FAAE-A418-FA42-B97C-F88C4FAB6341}" type="presParOf" srcId="{8ABF55C3-711B-ED4B-9ADE-9C26151BFC4A}" destId="{BED68245-9609-0D4E-9FEF-370B5EFF3697}" srcOrd="6" destOrd="0" presId="urn:microsoft.com/office/officeart/2005/8/layout/matrix1"/>
    <dgm:cxn modelId="{5D771291-48A6-8B4B-9BE7-2F671E8057C9}" type="presParOf" srcId="{8ABF55C3-711B-ED4B-9ADE-9C26151BFC4A}" destId="{0D3B0DD8-725E-844C-A6BD-F66678A822FA}" srcOrd="7" destOrd="0" presId="urn:microsoft.com/office/officeart/2005/8/layout/matrix1"/>
    <dgm:cxn modelId="{650B110D-8003-694B-8E94-2046B642CF0E}" type="presParOf" srcId="{FDD66DD5-8D69-9C46-A86E-4677A0FC49C5}" destId="{CFED4372-2977-0647-81C7-9E58796F4CB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D709E5-56B0-DB49-BC80-1E3F2D3851B4}" type="doc">
      <dgm:prSet loTypeId="urn:microsoft.com/office/officeart/2005/8/layout/matrix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481FFB6-039D-6E46-A851-92BBD1A08437}">
      <dgm:prSet phldrT="[Text]"/>
      <dgm:spPr>
        <a:solidFill>
          <a:srgbClr val="E2F0D9"/>
        </a:solidFill>
      </dgm:spPr>
      <dgm:t>
        <a:bodyPr/>
        <a:lstStyle/>
        <a:p>
          <a:r>
            <a:rPr lang="en-US"/>
            <a:t>XASM</a:t>
          </a:r>
        </a:p>
      </dgm:t>
    </dgm:pt>
    <dgm:pt modelId="{3A788E87-741B-D24F-A53C-CA0BF3157C12}" type="parTrans" cxnId="{77F0FD4C-A6B7-FF4F-8C7F-F2B34EC48D3B}">
      <dgm:prSet/>
      <dgm:spPr/>
      <dgm:t>
        <a:bodyPr/>
        <a:lstStyle/>
        <a:p>
          <a:endParaRPr lang="en-US"/>
        </a:p>
      </dgm:t>
    </dgm:pt>
    <dgm:pt modelId="{7F67569E-12BA-9548-A6BC-853E97A1134E}" type="sibTrans" cxnId="{77F0FD4C-A6B7-FF4F-8C7F-F2B34EC48D3B}">
      <dgm:prSet/>
      <dgm:spPr/>
      <dgm:t>
        <a:bodyPr/>
        <a:lstStyle/>
        <a:p>
          <a:endParaRPr lang="en-US"/>
        </a:p>
      </dgm:t>
    </dgm:pt>
    <dgm:pt modelId="{8E9BEFAD-D78D-8846-BFE6-4360B925B66B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600" b="1" u="sng">
              <a:latin typeface="Kelson Sans" panose="020B0604020202020204" charset="0"/>
            </a:rPr>
            <a:t>Constants and Types</a:t>
          </a:r>
        </a:p>
      </dgm:t>
    </dgm:pt>
    <dgm:pt modelId="{70066CFB-482C-6342-AC96-2B3D0C759B5F}" type="parTrans" cxnId="{0D309A48-55A1-054C-A6DA-36587C5F559F}">
      <dgm:prSet/>
      <dgm:spPr/>
      <dgm:t>
        <a:bodyPr/>
        <a:lstStyle/>
        <a:p>
          <a:endParaRPr lang="en-US"/>
        </a:p>
      </dgm:t>
    </dgm:pt>
    <dgm:pt modelId="{3E3CF357-C1B8-EB44-9BB8-1BA4E932EEAA}" type="sibTrans" cxnId="{0D309A48-55A1-054C-A6DA-36587C5F559F}">
      <dgm:prSet/>
      <dgm:spPr/>
      <dgm:t>
        <a:bodyPr/>
        <a:lstStyle/>
        <a:p>
          <a:endParaRPr lang="en-US"/>
        </a:p>
      </dgm:t>
    </dgm:pt>
    <dgm:pt modelId="{6B808703-FE69-E847-B38E-F377373035B1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typedef bit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&lt;48&gt; </a:t>
          </a:r>
          <a:r>
            <a:rPr lang="en-US" sz="1100" b="0" i="0" err="1">
              <a:latin typeface="Consolas" panose="020B0609020204030204" pitchFamily="49" charset="0"/>
              <a:cs typeface="Consolas" panose="020B0609020204030204" pitchFamily="49" charset="0"/>
            </a:rPr>
            <a:t>mac_addr_t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7E59370A-0194-DC43-B985-AD1F61CE7603}" type="parTrans" cxnId="{A3798BAD-866C-054B-9F9F-DC16F0CCBBD1}">
      <dgm:prSet/>
      <dgm:spPr/>
      <dgm:t>
        <a:bodyPr/>
        <a:lstStyle/>
        <a:p>
          <a:endParaRPr lang="en-US"/>
        </a:p>
      </dgm:t>
    </dgm:pt>
    <dgm:pt modelId="{0EC32A04-B2B2-A84A-BBBC-4B65C49C14D7}" type="sibTrans" cxnId="{A3798BAD-866C-054B-9F9F-DC16F0CCBBD1}">
      <dgm:prSet/>
      <dgm:spPr/>
      <dgm:t>
        <a:bodyPr/>
        <a:lstStyle/>
        <a:p>
          <a:endParaRPr lang="en-US"/>
        </a:p>
      </dgm:t>
    </dgm:pt>
    <dgm:pt modelId="{5EE775A1-844D-394D-AF19-05C50C8D48CF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600" b="1" u="sng">
              <a:latin typeface="Kelson Sans" panose="020B0604020202020204" charset="0"/>
            </a:rPr>
            <a:t>Tables and Externs</a:t>
          </a:r>
        </a:p>
      </dgm:t>
    </dgm:pt>
    <dgm:pt modelId="{BD42703C-A831-6E4D-817B-6B2BBEF2B5F9}" type="parTrans" cxnId="{4842C82A-646A-FB45-972C-37E5443D79D7}">
      <dgm:prSet/>
      <dgm:spPr/>
      <dgm:t>
        <a:bodyPr/>
        <a:lstStyle/>
        <a:p>
          <a:endParaRPr lang="en-US"/>
        </a:p>
      </dgm:t>
    </dgm:pt>
    <dgm:pt modelId="{57E3DD21-9445-654A-98A3-931FD3A26F18}" type="sibTrans" cxnId="{4842C82A-646A-FB45-972C-37E5443D79D7}">
      <dgm:prSet/>
      <dgm:spPr/>
      <dgm:t>
        <a:bodyPr/>
        <a:lstStyle/>
        <a:p>
          <a:endParaRPr lang="en-US"/>
        </a:p>
      </dgm:t>
    </dgm:pt>
    <dgm:pt modelId="{0F5DC3A5-A129-E647-8C08-DBEF66FF78F9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 anchor="b"/>
        <a:lstStyle/>
        <a:p>
          <a:pPr>
            <a:spcAft>
              <a:spcPts val="600"/>
            </a:spcAft>
            <a:buNone/>
          </a:pPr>
          <a:r>
            <a:rPr lang="en-US" sz="1600" b="1" i="0" u="sng">
              <a:latin typeface="Kelson Sans" panose="020B0604020202020204" charset="0"/>
              <a:cs typeface="Consolas" panose="020B0609020204030204" pitchFamily="49" charset="0"/>
            </a:rPr>
            <a:t>Parser Code</a:t>
          </a:r>
          <a:r>
            <a:rPr lang="en-US" sz="1600" b="1" i="0">
              <a:latin typeface="Kelson Sans" panose="020B0604020202020204" charset="0"/>
              <a:cs typeface="Consolas" panose="020B0609020204030204" pitchFamily="49" charset="0"/>
            </a:rPr>
            <a:t> </a:t>
          </a:r>
        </a:p>
      </dgm:t>
    </dgm:pt>
    <dgm:pt modelId="{F367CD2D-C72A-6549-B076-0C7EC93E4D97}" type="parTrans" cxnId="{5B99CB3F-7D81-244E-A3D0-E8EE23E7F913}">
      <dgm:prSet/>
      <dgm:spPr/>
      <dgm:t>
        <a:bodyPr/>
        <a:lstStyle/>
        <a:p>
          <a:endParaRPr lang="en-US"/>
        </a:p>
      </dgm:t>
    </dgm:pt>
    <dgm:pt modelId="{A93426E8-4811-2244-862F-0587E3096931}" type="sibTrans" cxnId="{5B99CB3F-7D81-244E-A3D0-E8EE23E7F913}">
      <dgm:prSet/>
      <dgm:spPr/>
      <dgm:t>
        <a:bodyPr/>
        <a:lstStyle/>
        <a:p>
          <a:endParaRPr lang="en-US"/>
        </a:p>
      </dgm:t>
    </dgm:pt>
    <dgm:pt modelId="{F4CEFCFE-A23E-0A4C-97D7-D9346A758EE4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1">
              <a:latin typeface="Consolas" panose="020B0609020204030204" pitchFamily="49" charset="0"/>
              <a:cs typeface="Consolas" panose="020B0609020204030204" pitchFamily="49" charset="0"/>
            </a:rPr>
            <a:t>table</a:t>
          </a:r>
          <a:r>
            <a:rPr lang="en-US" sz="1100">
              <a:latin typeface="Consolas" panose="020B0609020204030204" pitchFamily="49" charset="0"/>
              <a:cs typeface="Consolas" panose="020B0609020204030204" pitchFamily="49" charset="0"/>
            </a:rPr>
            <a:t> lpm ipv4_lpm {</a:t>
          </a:r>
          <a:endParaRPr lang="en-US" sz="11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627CA50A-DA82-F045-813B-F3F9D2D25E5D}" type="parTrans" cxnId="{5FA8CBA9-0F33-AA4E-BA7E-C1791D57933B}">
      <dgm:prSet/>
      <dgm:spPr/>
      <dgm:t>
        <a:bodyPr/>
        <a:lstStyle/>
        <a:p>
          <a:endParaRPr lang="en-US"/>
        </a:p>
      </dgm:t>
    </dgm:pt>
    <dgm:pt modelId="{71C9A084-768F-444D-BF5C-D5AB6B6614C2}" type="sibTrans" cxnId="{5FA8CBA9-0F33-AA4E-BA7E-C1791D57933B}">
      <dgm:prSet/>
      <dgm:spPr/>
      <dgm:t>
        <a:bodyPr/>
        <a:lstStyle/>
        <a:p>
          <a:endParaRPr lang="en-US"/>
        </a:p>
      </dgm:t>
    </dgm:pt>
    <dgm:pt modelId="{C2F06019-3468-6F43-BA11-5A01CEE5E3D5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  </a:t>
          </a:r>
          <a:r>
            <a:rPr lang="en-US" sz="1100" b="1" i="0" err="1">
              <a:latin typeface="Consolas" panose="020B0609020204030204" pitchFamily="49" charset="0"/>
              <a:cs typeface="Consolas" panose="020B0609020204030204" pitchFamily="49" charset="0"/>
            </a:rPr>
            <a:t>mac_addr_t</a:t>
          </a: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   </a:t>
          </a:r>
          <a:r>
            <a:rPr lang="en-US" sz="1100" b="0" i="0" err="1">
              <a:latin typeface="Consolas" panose="020B0609020204030204" pitchFamily="49" charset="0"/>
              <a:cs typeface="Consolas" panose="020B0609020204030204" pitchFamily="49" charset="0"/>
            </a:rPr>
            <a:t>dst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0EA7D51F-6F5D-834D-B021-C2EA7675B922}" type="parTrans" cxnId="{80F2FAB9-4298-D446-B128-B5757AE8770A}">
      <dgm:prSet/>
      <dgm:spPr/>
      <dgm:t>
        <a:bodyPr/>
        <a:lstStyle/>
        <a:p>
          <a:endParaRPr lang="en-US"/>
        </a:p>
      </dgm:t>
    </dgm:pt>
    <dgm:pt modelId="{4C9ECF4F-3240-AF49-ABDE-AB883896823F}" type="sibTrans" cxnId="{80F2FAB9-4298-D446-B128-B5757AE8770A}">
      <dgm:prSet/>
      <dgm:spPr/>
      <dgm:t>
        <a:bodyPr/>
        <a:lstStyle/>
        <a:p>
          <a:endParaRPr lang="en-US"/>
        </a:p>
      </dgm:t>
    </dgm:pt>
    <dgm:pt modelId="{6BCB7CCF-14A9-CB49-87F2-67064C3DAAA0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  </a:t>
          </a:r>
          <a:r>
            <a:rPr lang="en-US" sz="1100" b="1" i="0" err="1">
              <a:latin typeface="Consolas" panose="020B0609020204030204" pitchFamily="49" charset="0"/>
              <a:cs typeface="Consolas" panose="020B0609020204030204" pitchFamily="49" charset="0"/>
            </a:rPr>
            <a:t>mac_addr_t</a:t>
          </a: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   </a:t>
          </a:r>
          <a:r>
            <a:rPr lang="en-US" sz="1100" b="0" i="0" err="1">
              <a:latin typeface="Consolas" panose="020B0609020204030204" pitchFamily="49" charset="0"/>
              <a:cs typeface="Consolas" panose="020B0609020204030204" pitchFamily="49" charset="0"/>
            </a:rPr>
            <a:t>src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4E22E086-87A3-894C-9210-99928617386B}" type="parTrans" cxnId="{462DFD97-4F67-FF45-B51C-77E715269D6B}">
      <dgm:prSet/>
      <dgm:spPr/>
      <dgm:t>
        <a:bodyPr/>
        <a:lstStyle/>
        <a:p>
          <a:endParaRPr lang="en-US"/>
        </a:p>
      </dgm:t>
    </dgm:pt>
    <dgm:pt modelId="{08258FCE-AB98-3942-89AE-4732757E13F5}" type="sibTrans" cxnId="{462DFD97-4F67-FF45-B51C-77E715269D6B}">
      <dgm:prSet/>
      <dgm:spPr/>
      <dgm:t>
        <a:bodyPr/>
        <a:lstStyle/>
        <a:p>
          <a:endParaRPr lang="en-US"/>
        </a:p>
      </dgm:t>
    </dgm:pt>
    <dgm:pt modelId="{A1EF69AB-BC2B-6143-AB9D-DEF15CB5FECF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   </a:t>
          </a: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bit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&lt;16&gt;      etype;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CEC4AD06-D6DD-5B44-99DB-32B1B0514E7F}" type="parTrans" cxnId="{B74412AD-67D7-ED47-99E7-089CC1FC936E}">
      <dgm:prSet/>
      <dgm:spPr/>
      <dgm:t>
        <a:bodyPr/>
        <a:lstStyle/>
        <a:p>
          <a:endParaRPr lang="en-US"/>
        </a:p>
      </dgm:t>
    </dgm:pt>
    <dgm:pt modelId="{8A458D8D-5BE8-2F4D-9961-C7050A155E1C}" type="sibTrans" cxnId="{B74412AD-67D7-ED47-99E7-089CC1FC936E}">
      <dgm:prSet/>
      <dgm:spPr/>
      <dgm:t>
        <a:bodyPr/>
        <a:lstStyle/>
        <a:p>
          <a:endParaRPr lang="en-US"/>
        </a:p>
      </dgm:t>
    </dgm:pt>
    <dgm:pt modelId="{93068410-DC40-D346-A3AB-2A03EA6B95F3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}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ADF1722C-1EA7-F746-9FF6-AB60D781DE03}" type="parTrans" cxnId="{EE49AAA0-09A4-E842-865F-D7C84923585A}">
      <dgm:prSet/>
      <dgm:spPr/>
      <dgm:t>
        <a:bodyPr/>
        <a:lstStyle/>
        <a:p>
          <a:endParaRPr lang="en-US"/>
        </a:p>
      </dgm:t>
    </dgm:pt>
    <dgm:pt modelId="{A2BE3A53-E155-504B-B773-68853940D956}" type="sibTrans" cxnId="{EE49AAA0-09A4-E842-865F-D7C84923585A}">
      <dgm:prSet/>
      <dgm:spPr/>
      <dgm:t>
        <a:bodyPr/>
        <a:lstStyle/>
        <a:p>
          <a:endParaRPr lang="en-US"/>
        </a:p>
      </dgm:t>
    </dgm:pt>
    <dgm:pt modelId="{770EBABE-047C-D24E-9C14-5C22AFEECD37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 anchor="b"/>
        <a:lstStyle/>
        <a:p>
          <a:pPr>
            <a:spcAft>
              <a:spcPct val="15000"/>
            </a:spcAft>
            <a:buNone/>
          </a:pPr>
          <a:r>
            <a:rPr lang="en-US" sz="1000" b="1" i="0" err="1">
              <a:latin typeface="Consolas" panose="020B0609020204030204" pitchFamily="49" charset="0"/>
              <a:cs typeface="Consolas" panose="020B0609020204030204" pitchFamily="49" charset="0"/>
            </a:rPr>
            <a:t>parse_ethernet</a:t>
          </a:r>
          <a:r>
            <a:rPr lang="en-US" sz="1000" b="1" i="0">
              <a:latin typeface="Consolas" panose="020B0609020204030204" pitchFamily="49" charset="0"/>
              <a:cs typeface="Consolas" panose="020B0609020204030204" pitchFamily="49" charset="0"/>
            </a:rPr>
            <a:t>: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9B5535C7-8095-AA48-B3E6-BF14C561A8AF}" type="parTrans" cxnId="{1A138419-1DBD-9D46-B2B1-E752480F04F8}">
      <dgm:prSet/>
      <dgm:spPr/>
      <dgm:t>
        <a:bodyPr/>
        <a:lstStyle/>
        <a:p>
          <a:endParaRPr lang="en-US"/>
        </a:p>
      </dgm:t>
    </dgm:pt>
    <dgm:pt modelId="{3D9F3ED7-65FF-8846-BE5F-497DA9812ABF}" type="sibTrans" cxnId="{1A138419-1DBD-9D46-B2B1-E752480F04F8}">
      <dgm:prSet/>
      <dgm:spPr/>
      <dgm:t>
        <a:bodyPr/>
        <a:lstStyle/>
        <a:p>
          <a:endParaRPr lang="en-US"/>
        </a:p>
      </dgm:t>
    </dgm:pt>
    <dgm:pt modelId="{23D78A3B-65F2-6042-AEB8-548294E6A289}">
      <dgm:prSet phldrT="[Text]" custT="1"/>
      <dgm:spPr>
        <a:solidFill>
          <a:schemeClr val="bg1">
            <a:lumMod val="95000"/>
          </a:schemeClr>
        </a:solidFill>
      </dgm:spPr>
      <dgm:t>
        <a:bodyPr lIns="72000" tIns="108000" rIns="0" bIns="108000" anchor="b"/>
        <a:lstStyle/>
        <a:p>
          <a:pPr algn="r">
            <a:spcAft>
              <a:spcPts val="1200"/>
            </a:spcAft>
            <a:buNone/>
          </a:pPr>
          <a:r>
            <a:rPr lang="en-US" sz="1600" b="1" u="sng">
              <a:latin typeface="Kelson Sans" panose="020B0604020202020204" charset="0"/>
            </a:rPr>
            <a:t>MAP Code</a:t>
          </a:r>
          <a:r>
            <a:rPr lang="en-US" sz="1600">
              <a:latin typeface="Kelson Sans" panose="020B0604020202020204" charset="0"/>
            </a:rPr>
            <a:t> </a:t>
          </a:r>
        </a:p>
      </dgm:t>
    </dgm:pt>
    <dgm:pt modelId="{981AEBEA-F343-1440-AD0B-77EDA7E00B63}" type="parTrans" cxnId="{D75C3E51-88F9-B144-A04F-5232C492B27F}">
      <dgm:prSet/>
      <dgm:spPr/>
      <dgm:t>
        <a:bodyPr/>
        <a:lstStyle/>
        <a:p>
          <a:endParaRPr lang="en-US"/>
        </a:p>
      </dgm:t>
    </dgm:pt>
    <dgm:pt modelId="{6C81ED81-0F6A-5744-9F5A-7A7982499E4E}" type="sibTrans" cxnId="{D75C3E51-88F9-B144-A04F-5232C492B27F}">
      <dgm:prSet/>
      <dgm:spPr/>
      <dgm:t>
        <a:bodyPr/>
        <a:lstStyle/>
        <a:p>
          <a:endParaRPr lang="en-US"/>
        </a:p>
      </dgm:t>
    </dgm:pt>
    <dgm:pt modelId="{C6408DBA-3C26-2F40-A54F-0CBC9C94316B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1" i="0">
              <a:latin typeface="Consolas" panose="020B0609020204030204" pitchFamily="49" charset="0"/>
              <a:cs typeface="Consolas" panose="020B0609020204030204" pitchFamily="49" charset="0"/>
            </a:rPr>
            <a:t>header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100" b="0" i="0" err="1">
              <a:latin typeface="Consolas" panose="020B0609020204030204" pitchFamily="49" charset="0"/>
              <a:cs typeface="Consolas" panose="020B0609020204030204" pitchFamily="49" charset="0"/>
            </a:rPr>
            <a:t>ethernet_h</a:t>
          </a:r>
          <a:r>
            <a:rPr lang="en-US" sz="1100" b="0" i="0">
              <a:latin typeface="Consolas" panose="020B0609020204030204" pitchFamily="49" charset="0"/>
              <a:cs typeface="Consolas" panose="020B0609020204030204" pitchFamily="49" charset="0"/>
            </a:rPr>
            <a:t> {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51572B8D-791A-A140-9F70-F26A0E461F87}" type="parTrans" cxnId="{9CB19FFE-1467-214D-AC88-6648201A87F7}">
      <dgm:prSet/>
      <dgm:spPr/>
      <dgm:t>
        <a:bodyPr/>
        <a:lstStyle/>
        <a:p>
          <a:endParaRPr lang="en-US"/>
        </a:p>
      </dgm:t>
    </dgm:pt>
    <dgm:pt modelId="{9B880654-261F-8F44-94EA-1204D3939A81}" type="sibTrans" cxnId="{9CB19FFE-1467-214D-AC88-6648201A87F7}">
      <dgm:prSet/>
      <dgm:spPr/>
      <dgm:t>
        <a:bodyPr/>
        <a:lstStyle/>
        <a:p>
          <a:endParaRPr lang="en-US"/>
        </a:p>
      </dgm:t>
    </dgm:pt>
    <dgm:pt modelId="{1ECC61A0-8D50-8F49-BB3A-AF339DD32BC4}">
      <dgm:prSet phldrT="[Text]"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endParaRPr lang="en-US" sz="1000" b="0" i="0">
            <a:solidFill>
              <a:schemeClr val="bg1"/>
            </a:solidFill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854A89C7-D30C-EB44-97EE-3AF23F014EEC}" type="parTrans" cxnId="{D09C666C-0B1C-4644-9ADF-7A44179BB803}">
      <dgm:prSet/>
      <dgm:spPr/>
      <dgm:t>
        <a:bodyPr/>
        <a:lstStyle/>
        <a:p>
          <a:endParaRPr lang="en-US"/>
        </a:p>
      </dgm:t>
    </dgm:pt>
    <dgm:pt modelId="{9CFB23DE-9435-5249-89FC-C2F74F371CFC}" type="sibTrans" cxnId="{D09C666C-0B1C-4644-9ADF-7A44179BB803}">
      <dgm:prSet/>
      <dgm:spPr/>
      <dgm:t>
        <a:bodyPr/>
        <a:lstStyle/>
        <a:p>
          <a:endParaRPr lang="en-US"/>
        </a:p>
      </dgm:t>
    </dgm:pt>
    <dgm:pt modelId="{67B5F8D4-C7D2-7D48-92E8-BB9A710DA873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1">
              <a:latin typeface="Consolas" panose="020B0609020204030204" pitchFamily="49" charset="0"/>
              <a:cs typeface="Consolas" panose="020B0609020204030204" pitchFamily="49" charset="0"/>
            </a:rPr>
            <a:t>  key</a:t>
          </a:r>
          <a:r>
            <a:rPr lang="en-US" sz="1100">
              <a:latin typeface="Consolas" panose="020B0609020204030204" pitchFamily="49" charset="0"/>
              <a:cs typeface="Consolas" panose="020B0609020204030204" pitchFamily="49" charset="0"/>
            </a:rPr>
            <a:t> = {</a:t>
          </a:r>
        </a:p>
      </dgm:t>
    </dgm:pt>
    <dgm:pt modelId="{C8C02A36-8CBF-9B49-A4B6-539FDE005741}" type="parTrans" cxnId="{BD8305A2-C5EF-9746-9E79-1541E9512C95}">
      <dgm:prSet/>
      <dgm:spPr/>
      <dgm:t>
        <a:bodyPr/>
        <a:lstStyle/>
        <a:p>
          <a:endParaRPr lang="en-US"/>
        </a:p>
      </dgm:t>
    </dgm:pt>
    <dgm:pt modelId="{86E1CD1F-4CA0-B546-AF67-653B2DC51F0D}" type="sibTrans" cxnId="{BD8305A2-C5EF-9746-9E79-1541E9512C95}">
      <dgm:prSet/>
      <dgm:spPr/>
      <dgm:t>
        <a:bodyPr/>
        <a:lstStyle/>
        <a:p>
          <a:endParaRPr lang="en-US"/>
        </a:p>
      </dgm:t>
    </dgm:pt>
    <dgm:pt modelId="{10D976DF-C847-4343-914C-EC07EAE0B3E2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1">
              <a:latin typeface="Consolas" panose="020B0609020204030204" pitchFamily="49" charset="0"/>
              <a:cs typeface="Consolas" panose="020B0609020204030204" pitchFamily="49" charset="0"/>
            </a:rPr>
            <a:t>     bit</a:t>
          </a:r>
          <a:r>
            <a:rPr lang="en-US" sz="1100">
              <a:latin typeface="Consolas" panose="020B0609020204030204" pitchFamily="49" charset="0"/>
              <a:cs typeface="Consolas" panose="020B0609020204030204" pitchFamily="49" charset="0"/>
            </a:rPr>
            <a:t>&lt;12&gt;     </a:t>
          </a:r>
          <a:r>
            <a:rPr lang="en-US" sz="1100" err="1">
              <a:latin typeface="Consolas" panose="020B0609020204030204" pitchFamily="49" charset="0"/>
              <a:cs typeface="Consolas" panose="020B0609020204030204" pitchFamily="49" charset="0"/>
            </a:rPr>
            <a:t>vrf</a:t>
          </a:r>
          <a:r>
            <a:rPr lang="en-US" sz="1100">
              <a:latin typeface="Consolas" panose="020B0609020204030204" pitchFamily="49" charset="0"/>
              <a:cs typeface="Consolas" panose="020B0609020204030204" pitchFamily="49" charset="0"/>
            </a:rPr>
            <a:t>    : </a:t>
          </a:r>
          <a:r>
            <a:rPr lang="en-US" sz="1100" b="1">
              <a:latin typeface="Consolas" panose="020B0609020204030204" pitchFamily="49" charset="0"/>
              <a:cs typeface="Consolas" panose="020B0609020204030204" pitchFamily="49" charset="0"/>
            </a:rPr>
            <a:t>exact</a:t>
          </a:r>
          <a:r>
            <a:rPr lang="en-US" sz="110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</a:p>
      </dgm:t>
    </dgm:pt>
    <dgm:pt modelId="{AA22885D-8880-F047-8F51-8310E57482AF}" type="parTrans" cxnId="{E7022DB1-925C-1D4E-AEC2-58E673AE2E01}">
      <dgm:prSet/>
      <dgm:spPr/>
      <dgm:t>
        <a:bodyPr/>
        <a:lstStyle/>
        <a:p>
          <a:endParaRPr lang="en-US"/>
        </a:p>
      </dgm:t>
    </dgm:pt>
    <dgm:pt modelId="{67B405B2-055E-0D4F-BFB1-11035EDD6174}" type="sibTrans" cxnId="{E7022DB1-925C-1D4E-AEC2-58E673AE2E01}">
      <dgm:prSet/>
      <dgm:spPr/>
      <dgm:t>
        <a:bodyPr/>
        <a:lstStyle/>
        <a:p>
          <a:endParaRPr lang="en-US"/>
        </a:p>
      </dgm:t>
    </dgm:pt>
    <dgm:pt modelId="{2DB397CE-E8E2-3048-9807-CB1DBD31F872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1">
              <a:latin typeface="Consolas" panose="020B0609020204030204" pitchFamily="49" charset="0"/>
              <a:cs typeface="Consolas" panose="020B0609020204030204" pitchFamily="49" charset="0"/>
            </a:rPr>
            <a:t>     ipv4_addr_t</a:t>
          </a:r>
          <a:r>
            <a:rPr lang="en-US" sz="1100">
              <a:latin typeface="Consolas" panose="020B0609020204030204" pitchFamily="49" charset="0"/>
              <a:cs typeface="Consolas" panose="020B0609020204030204" pitchFamily="49" charset="0"/>
            </a:rPr>
            <a:t> ipv4_dst : </a:t>
          </a:r>
          <a:r>
            <a:rPr lang="en-US" sz="1100" b="1">
              <a:latin typeface="Consolas" panose="020B0609020204030204" pitchFamily="49" charset="0"/>
              <a:cs typeface="Consolas" panose="020B0609020204030204" pitchFamily="49" charset="0"/>
            </a:rPr>
            <a:t>lpm</a:t>
          </a:r>
          <a:r>
            <a:rPr lang="en-US" sz="110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</a:p>
      </dgm:t>
    </dgm:pt>
    <dgm:pt modelId="{273354FA-15EE-0E4B-80D8-DFA382BFBD30}" type="parTrans" cxnId="{3D0EE863-B6D5-214E-B7EA-D42A6034E343}">
      <dgm:prSet/>
      <dgm:spPr/>
      <dgm:t>
        <a:bodyPr/>
        <a:lstStyle/>
        <a:p>
          <a:endParaRPr lang="en-US"/>
        </a:p>
      </dgm:t>
    </dgm:pt>
    <dgm:pt modelId="{1FA82F12-0E6D-A045-8314-41048FA27C4E}" type="sibTrans" cxnId="{3D0EE863-B6D5-214E-B7EA-D42A6034E343}">
      <dgm:prSet/>
      <dgm:spPr/>
      <dgm:t>
        <a:bodyPr/>
        <a:lstStyle/>
        <a:p>
          <a:endParaRPr lang="en-US"/>
        </a:p>
      </dgm:t>
    </dgm:pt>
    <dgm:pt modelId="{79B901F5-DBF9-C245-9C1D-DC4E776681DF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>
              <a:latin typeface="Consolas" panose="020B0609020204030204" pitchFamily="49" charset="0"/>
              <a:cs typeface="Consolas" panose="020B0609020204030204" pitchFamily="49" charset="0"/>
            </a:rPr>
            <a:t>  }</a:t>
          </a:r>
        </a:p>
      </dgm:t>
    </dgm:pt>
    <dgm:pt modelId="{3D5DA1F3-6C16-DA49-9B9F-A03475FBFCCC}" type="parTrans" cxnId="{4843F0C7-AD70-1247-A8D3-70930A3720B7}">
      <dgm:prSet/>
      <dgm:spPr/>
      <dgm:t>
        <a:bodyPr/>
        <a:lstStyle/>
        <a:p>
          <a:endParaRPr lang="en-US"/>
        </a:p>
      </dgm:t>
    </dgm:pt>
    <dgm:pt modelId="{9BF865A9-E864-4D49-9270-C3B99B1B8A7D}" type="sibTrans" cxnId="{4843F0C7-AD70-1247-A8D3-70930A3720B7}">
      <dgm:prSet/>
      <dgm:spPr/>
      <dgm:t>
        <a:bodyPr/>
        <a:lstStyle/>
        <a:p>
          <a:endParaRPr lang="en-US"/>
        </a:p>
      </dgm:t>
    </dgm:pt>
    <dgm:pt modelId="{5AE43E13-D7B5-1944-94D5-D204C38F36E0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1">
              <a:latin typeface="Consolas" panose="020B0609020204030204" pitchFamily="49" charset="0"/>
              <a:cs typeface="Consolas" panose="020B0609020204030204" pitchFamily="49" charset="0"/>
            </a:rPr>
            <a:t>  value</a:t>
          </a:r>
          <a:r>
            <a:rPr lang="en-US" sz="1100">
              <a:latin typeface="Consolas" panose="020B0609020204030204" pitchFamily="49" charset="0"/>
              <a:cs typeface="Consolas" panose="020B0609020204030204" pitchFamily="49" charset="0"/>
            </a:rPr>
            <a:t> = {</a:t>
          </a:r>
        </a:p>
      </dgm:t>
    </dgm:pt>
    <dgm:pt modelId="{AD3015DC-B3F2-7E4B-9D82-1074BDEDFA39}" type="parTrans" cxnId="{54199F52-D95C-D447-A3AC-1715B70CA772}">
      <dgm:prSet/>
      <dgm:spPr/>
      <dgm:t>
        <a:bodyPr/>
        <a:lstStyle/>
        <a:p>
          <a:endParaRPr lang="en-US"/>
        </a:p>
      </dgm:t>
    </dgm:pt>
    <dgm:pt modelId="{13A7FCB4-CC88-4E40-8583-6DD5885E5685}" type="sibTrans" cxnId="{54199F52-D95C-D447-A3AC-1715B70CA772}">
      <dgm:prSet/>
      <dgm:spPr/>
      <dgm:t>
        <a:bodyPr/>
        <a:lstStyle/>
        <a:p>
          <a:endParaRPr lang="en-US"/>
        </a:p>
      </dgm:t>
    </dgm:pt>
    <dgm:pt modelId="{CB69B7EE-4C80-3D42-B808-2ACC87D4DE2A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1">
              <a:latin typeface="Consolas" panose="020B0609020204030204" pitchFamily="49" charset="0"/>
              <a:cs typeface="Consolas" panose="020B0609020204030204" pitchFamily="49" charset="0"/>
            </a:rPr>
            <a:t>          bit</a:t>
          </a:r>
          <a:r>
            <a:rPr lang="en-US" sz="1100">
              <a:latin typeface="Consolas" panose="020B0609020204030204" pitchFamily="49" charset="0"/>
              <a:cs typeface="Consolas" panose="020B0609020204030204" pitchFamily="49" charset="0"/>
            </a:rPr>
            <a:t>&lt;8&gt;   </a:t>
          </a:r>
          <a:r>
            <a:rPr lang="en-US" sz="1100" err="1">
              <a:latin typeface="Consolas" panose="020B0609020204030204" pitchFamily="49" charset="0"/>
              <a:cs typeface="Consolas" panose="020B0609020204030204" pitchFamily="49" charset="0"/>
            </a:rPr>
            <a:t>sw_control</a:t>
          </a:r>
          <a:r>
            <a:rPr lang="en-US" sz="110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</a:p>
      </dgm:t>
    </dgm:pt>
    <dgm:pt modelId="{E6A10467-D0DF-4A48-B72E-E05AF428886B}" type="parTrans" cxnId="{32C5B50C-D13A-0046-94E9-1C7869C65050}">
      <dgm:prSet/>
      <dgm:spPr/>
      <dgm:t>
        <a:bodyPr/>
        <a:lstStyle/>
        <a:p>
          <a:endParaRPr lang="en-US"/>
        </a:p>
      </dgm:t>
    </dgm:pt>
    <dgm:pt modelId="{B014840B-D665-6746-B62C-D05D5CC5E943}" type="sibTrans" cxnId="{32C5B50C-D13A-0046-94E9-1C7869C65050}">
      <dgm:prSet/>
      <dgm:spPr/>
      <dgm:t>
        <a:bodyPr/>
        <a:lstStyle/>
        <a:p>
          <a:endParaRPr lang="en-US"/>
        </a:p>
      </dgm:t>
    </dgm:pt>
    <dgm:pt modelId="{CAB99AE9-EB8F-524A-95B2-3648D9584A76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1">
              <a:latin typeface="Consolas" panose="020B0609020204030204" pitchFamily="49" charset="0"/>
              <a:cs typeface="Consolas" panose="020B0609020204030204" pitchFamily="49" charset="0"/>
            </a:rPr>
            <a:t>          bit</a:t>
          </a:r>
          <a:r>
            <a:rPr lang="en-US" sz="1100">
              <a:latin typeface="Consolas" panose="020B0609020204030204" pitchFamily="49" charset="0"/>
              <a:cs typeface="Consolas" panose="020B0609020204030204" pitchFamily="49" charset="0"/>
            </a:rPr>
            <a:t>&lt;16&gt;  </a:t>
          </a:r>
          <a:r>
            <a:rPr lang="en-US" sz="1100" err="1">
              <a:latin typeface="Consolas" panose="020B0609020204030204" pitchFamily="49" charset="0"/>
              <a:cs typeface="Consolas" panose="020B0609020204030204" pitchFamily="49" charset="0"/>
            </a:rPr>
            <a:t>qid</a:t>
          </a:r>
          <a:r>
            <a:rPr lang="en-US" sz="110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</a:p>
      </dgm:t>
    </dgm:pt>
    <dgm:pt modelId="{D063C327-10D0-C745-B831-57491E3445F9}" type="parTrans" cxnId="{A3CAFA88-F3B4-354F-BD95-EF2B60CD3498}">
      <dgm:prSet/>
      <dgm:spPr/>
      <dgm:t>
        <a:bodyPr/>
        <a:lstStyle/>
        <a:p>
          <a:endParaRPr lang="en-US"/>
        </a:p>
      </dgm:t>
    </dgm:pt>
    <dgm:pt modelId="{C5505FC7-2E84-C741-87F7-658C96A3D502}" type="sibTrans" cxnId="{A3CAFA88-F3B4-354F-BD95-EF2B60CD3498}">
      <dgm:prSet/>
      <dgm:spPr/>
      <dgm:t>
        <a:bodyPr/>
        <a:lstStyle/>
        <a:p>
          <a:endParaRPr lang="en-US"/>
        </a:p>
      </dgm:t>
    </dgm:pt>
    <dgm:pt modelId="{DCCC4966-C967-704B-82DC-FD498F73B547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 b="1">
              <a:latin typeface="Consolas" panose="020B0609020204030204" pitchFamily="49" charset="0"/>
              <a:cs typeface="Consolas" panose="020B0609020204030204" pitchFamily="49" charset="0"/>
            </a:rPr>
            <a:t>          bit</a:t>
          </a:r>
          <a:r>
            <a:rPr lang="en-US" sz="1100">
              <a:latin typeface="Consolas" panose="020B0609020204030204" pitchFamily="49" charset="0"/>
              <a:cs typeface="Consolas" panose="020B0609020204030204" pitchFamily="49" charset="0"/>
            </a:rPr>
            <a:t>&lt;8&gt;   action;</a:t>
          </a:r>
        </a:p>
      </dgm:t>
    </dgm:pt>
    <dgm:pt modelId="{4B8806C7-B451-BA40-8747-12F763D2D688}" type="parTrans" cxnId="{F8B287AF-B6BB-0344-99C5-0E628E9443A1}">
      <dgm:prSet/>
      <dgm:spPr/>
      <dgm:t>
        <a:bodyPr/>
        <a:lstStyle/>
        <a:p>
          <a:endParaRPr lang="en-US"/>
        </a:p>
      </dgm:t>
    </dgm:pt>
    <dgm:pt modelId="{F8C1D914-81D1-5948-9F1B-4B321EA55724}" type="sibTrans" cxnId="{F8B287AF-B6BB-0344-99C5-0E628E9443A1}">
      <dgm:prSet/>
      <dgm:spPr/>
      <dgm:t>
        <a:bodyPr/>
        <a:lstStyle/>
        <a:p>
          <a:endParaRPr lang="en-US"/>
        </a:p>
      </dgm:t>
    </dgm:pt>
    <dgm:pt modelId="{7221219E-1F12-DD47-BB46-833C10ED3D3B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buNone/>
          </a:pPr>
          <a:r>
            <a:rPr lang="en-US" sz="1100">
              <a:latin typeface="Consolas" panose="020B0609020204030204" pitchFamily="49" charset="0"/>
              <a:cs typeface="Consolas" panose="020B0609020204030204" pitchFamily="49" charset="0"/>
            </a:rPr>
            <a:t>          }</a:t>
          </a:r>
        </a:p>
      </dgm:t>
    </dgm:pt>
    <dgm:pt modelId="{FAAF3925-1D9D-4B42-883D-E7B3FEBF6E5D}" type="parTrans" cxnId="{BEA590BD-5BEB-5C4B-93B1-D28A82D49347}">
      <dgm:prSet/>
      <dgm:spPr/>
      <dgm:t>
        <a:bodyPr/>
        <a:lstStyle/>
        <a:p>
          <a:endParaRPr lang="en-US"/>
        </a:p>
      </dgm:t>
    </dgm:pt>
    <dgm:pt modelId="{69084653-82D9-024D-99E7-4F53E653A0B0}" type="sibTrans" cxnId="{BEA590BD-5BEB-5C4B-93B1-D28A82D49347}">
      <dgm:prSet/>
      <dgm:spPr/>
      <dgm:t>
        <a:bodyPr/>
        <a:lstStyle/>
        <a:p>
          <a:endParaRPr lang="en-US"/>
        </a:p>
      </dgm:t>
    </dgm:pt>
    <dgm:pt modelId="{B565FB22-65B0-8041-B8E5-8301BC44D835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spcAft>
              <a:spcPct val="15000"/>
            </a:spcAft>
            <a:buNone/>
          </a:pP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000" b="0" i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EXT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        </a:t>
          </a:r>
          <a:r>
            <a:rPr lang="en-US" sz="1000" b="0" i="0" err="1">
              <a:latin typeface="Consolas" panose="020B0609020204030204" pitchFamily="49" charset="0"/>
              <a:cs typeface="Consolas" panose="020B0609020204030204" pitchFamily="49" charset="0"/>
            </a:rPr>
            <a:t>ether_r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, </a:t>
          </a:r>
          <a:r>
            <a:rPr lang="en-US" sz="1000" b="0" i="0" err="1">
              <a:latin typeface="Consolas" panose="020B0609020204030204" pitchFamily="49" charset="0"/>
              <a:cs typeface="Consolas" panose="020B0609020204030204" pitchFamily="49" charset="0"/>
            </a:rPr>
            <a:t>ether_p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04B1ED1D-0BA4-9347-BFD6-3142C61130AD}" type="parTrans" cxnId="{71A437D5-E2C2-384D-87C2-B4237EEB55ED}">
      <dgm:prSet/>
      <dgm:spPr/>
      <dgm:t>
        <a:bodyPr/>
        <a:lstStyle/>
        <a:p>
          <a:endParaRPr lang="en-US"/>
        </a:p>
      </dgm:t>
    </dgm:pt>
    <dgm:pt modelId="{D7EA8B0B-650B-E14A-ADB7-90C80B9D4FFC}" type="sibTrans" cxnId="{71A437D5-E2C2-384D-87C2-B4237EEB55ED}">
      <dgm:prSet/>
      <dgm:spPr/>
      <dgm:t>
        <a:bodyPr/>
        <a:lstStyle/>
        <a:p>
          <a:endParaRPr lang="en-US"/>
        </a:p>
      </dgm:t>
    </dgm:pt>
    <dgm:pt modelId="{B5A7AF15-043D-B745-9B15-128202781EF0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spcAft>
              <a:spcPct val="15000"/>
            </a:spcAft>
            <a:buNone/>
          </a:pP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000" b="0" i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NXTP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       </a:t>
          </a:r>
          <a:r>
            <a:rPr lang="en-US" sz="1000" b="0" i="0" err="1">
              <a:latin typeface="Consolas" panose="020B0609020204030204" pitchFamily="49" charset="0"/>
              <a:cs typeface="Consolas" panose="020B0609020204030204" pitchFamily="49" charset="0"/>
            </a:rPr>
            <a:t>ether_r.ethertype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7DFE2713-494B-984E-B384-701F07B90FC5}" type="parTrans" cxnId="{3EBEFD95-CF7B-8541-9BC1-3A67F3394EFD}">
      <dgm:prSet/>
      <dgm:spPr/>
      <dgm:t>
        <a:bodyPr/>
        <a:lstStyle/>
        <a:p>
          <a:endParaRPr lang="en-US"/>
        </a:p>
      </dgm:t>
    </dgm:pt>
    <dgm:pt modelId="{254F6926-D208-4149-9EDB-0B7879FC4261}" type="sibTrans" cxnId="{3EBEFD95-CF7B-8541-9BC1-3A67F3394EFD}">
      <dgm:prSet/>
      <dgm:spPr/>
      <dgm:t>
        <a:bodyPr/>
        <a:lstStyle/>
        <a:p>
          <a:endParaRPr lang="en-US"/>
        </a:p>
      </dgm:t>
    </dgm:pt>
    <dgm:pt modelId="{25954A93-A289-844B-B6BB-107AB02C9A85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spcAft>
              <a:spcPct val="15000"/>
            </a:spcAft>
            <a:buNone/>
          </a:pP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000" b="0" i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MOVMAP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     ethernet, </a:t>
          </a:r>
          <a:r>
            <a:rPr lang="en-US" sz="1000" b="0" i="0" err="1">
              <a:latin typeface="Consolas" panose="020B0609020204030204" pitchFamily="49" charset="0"/>
              <a:cs typeface="Consolas" panose="020B0609020204030204" pitchFamily="49" charset="0"/>
            </a:rPr>
            <a:t>ether_r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F7D3801D-D8B2-0446-8C9A-B0921D54E7E3}" type="parTrans" cxnId="{5FAFF0B7-84EA-BB4A-AB20-EDF0789FDBB2}">
      <dgm:prSet/>
      <dgm:spPr/>
      <dgm:t>
        <a:bodyPr/>
        <a:lstStyle/>
        <a:p>
          <a:endParaRPr lang="en-US"/>
        </a:p>
      </dgm:t>
    </dgm:pt>
    <dgm:pt modelId="{4D4DBD42-8EEF-0742-9A74-E949C771E86E}" type="sibTrans" cxnId="{5FAFF0B7-84EA-BB4A-AB20-EDF0789FDBB2}">
      <dgm:prSet/>
      <dgm:spPr/>
      <dgm:t>
        <a:bodyPr/>
        <a:lstStyle/>
        <a:p>
          <a:endParaRPr lang="en-US"/>
        </a:p>
      </dgm:t>
    </dgm:pt>
    <dgm:pt modelId="{E74CF4FB-7DA1-044E-BA94-DFC9AD63D030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spcAft>
              <a:spcPct val="15000"/>
            </a:spcAft>
            <a:buNone/>
          </a:pP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000" b="0" i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STHC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       </a:t>
          </a:r>
          <a:r>
            <a:rPr lang="en-US" sz="1000" b="0" i="0" err="1">
              <a:latin typeface="Consolas" panose="020B0609020204030204" pitchFamily="49" charset="0"/>
              <a:cs typeface="Consolas" panose="020B0609020204030204" pitchFamily="49" charset="0"/>
            </a:rPr>
            <a:t>ethernet_h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,          \</a:t>
          </a:r>
        </a:p>
      </dgm:t>
    </dgm:pt>
    <dgm:pt modelId="{2B8D704A-DFBF-A442-80FC-87D7501C2F75}" type="parTrans" cxnId="{1E8A7971-B918-C543-B755-1509051E84D2}">
      <dgm:prSet/>
      <dgm:spPr/>
      <dgm:t>
        <a:bodyPr/>
        <a:lstStyle/>
        <a:p>
          <a:endParaRPr lang="en-US"/>
        </a:p>
      </dgm:t>
    </dgm:pt>
    <dgm:pt modelId="{D841C387-E25E-664C-9CF8-D40185D370EB}" type="sibTrans" cxnId="{1E8A7971-B918-C543-B755-1509051E84D2}">
      <dgm:prSet/>
      <dgm:spPr/>
      <dgm:t>
        <a:bodyPr/>
        <a:lstStyle/>
        <a:p>
          <a:endParaRPr lang="en-US"/>
        </a:p>
      </dgm:t>
    </dgm:pt>
    <dgm:pt modelId="{B0491FC1-7E60-FC4A-865C-8258ABD98E21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spcAft>
              <a:spcPct val="15000"/>
            </a:spcAft>
            <a:buNone/>
          </a:pP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            </a:t>
          </a:r>
          <a:r>
            <a:rPr lang="en-US" sz="1000" b="0" i="0" err="1">
              <a:latin typeface="Consolas" panose="020B0609020204030204" pitchFamily="49" charset="0"/>
              <a:cs typeface="Consolas" panose="020B0609020204030204" pitchFamily="49" charset="0"/>
            </a:rPr>
            <a:t>header_id_t.ETHERNET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,\</a:t>
          </a:r>
        </a:p>
      </dgm:t>
    </dgm:pt>
    <dgm:pt modelId="{A4A597CD-BC47-9D4C-BD84-F83209C59293}" type="parTrans" cxnId="{D6AEA2AC-8BC5-4740-A1C2-83E8B823F849}">
      <dgm:prSet/>
      <dgm:spPr/>
      <dgm:t>
        <a:bodyPr/>
        <a:lstStyle/>
        <a:p>
          <a:endParaRPr lang="en-US"/>
        </a:p>
      </dgm:t>
    </dgm:pt>
    <dgm:pt modelId="{42A679FB-00C0-8543-9DCB-F90A11B2CF81}" type="sibTrans" cxnId="{D6AEA2AC-8BC5-4740-A1C2-83E8B823F849}">
      <dgm:prSet/>
      <dgm:spPr/>
      <dgm:t>
        <a:bodyPr/>
        <a:lstStyle/>
        <a:p>
          <a:endParaRPr lang="en-US"/>
        </a:p>
      </dgm:t>
    </dgm:pt>
    <dgm:pt modelId="{10A01DF7-7635-5F42-9735-0CC4A165F168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spcAft>
              <a:spcPct val="15000"/>
            </a:spcAft>
            <a:buNone/>
          </a:pP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            layer_id.L2,         \</a:t>
          </a:r>
        </a:p>
      </dgm:t>
    </dgm:pt>
    <dgm:pt modelId="{7AAF6EE3-ACE1-664F-BB82-2020A7936A0E}" type="parTrans" cxnId="{8C12F3C9-23C3-304C-A59A-935144BBE9A1}">
      <dgm:prSet/>
      <dgm:spPr/>
      <dgm:t>
        <a:bodyPr/>
        <a:lstStyle/>
        <a:p>
          <a:endParaRPr lang="en-US"/>
        </a:p>
      </dgm:t>
    </dgm:pt>
    <dgm:pt modelId="{063F4FB4-A1C7-0847-BF6E-2B15132754E9}" type="sibTrans" cxnId="{8C12F3C9-23C3-304C-A59A-935144BBE9A1}">
      <dgm:prSet/>
      <dgm:spPr/>
      <dgm:t>
        <a:bodyPr/>
        <a:lstStyle/>
        <a:p>
          <a:endParaRPr lang="en-US"/>
        </a:p>
      </dgm:t>
    </dgm:pt>
    <dgm:pt modelId="{39EF38ED-4126-4646-B3AC-7C4D806632E2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spcAft>
              <a:spcPct val="15000"/>
            </a:spcAft>
            <a:buNone/>
          </a:pP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            X2::NEXT_ON_MISS</a:t>
          </a:r>
        </a:p>
      </dgm:t>
    </dgm:pt>
    <dgm:pt modelId="{DD5A055D-6843-8146-89C0-75CBFD61808D}" type="parTrans" cxnId="{386AC7A2-4338-CD45-993B-3A914FE50C85}">
      <dgm:prSet/>
      <dgm:spPr/>
      <dgm:t>
        <a:bodyPr/>
        <a:lstStyle/>
        <a:p>
          <a:endParaRPr lang="en-US"/>
        </a:p>
      </dgm:t>
    </dgm:pt>
    <dgm:pt modelId="{02C63690-AAE3-A94C-8077-536FACFD2CA8}" type="sibTrans" cxnId="{386AC7A2-4338-CD45-993B-3A914FE50C85}">
      <dgm:prSet/>
      <dgm:spPr/>
      <dgm:t>
        <a:bodyPr/>
        <a:lstStyle/>
        <a:p>
          <a:endParaRPr lang="en-US"/>
        </a:p>
      </dgm:t>
    </dgm:pt>
    <dgm:pt modelId="{E5B73716-5FCB-924F-BB91-7E201C379390}">
      <dgm:prSet custT="1"/>
      <dgm:spPr>
        <a:solidFill>
          <a:schemeClr val="bg1">
            <a:lumMod val="95000"/>
          </a:schemeClr>
        </a:solidFill>
      </dgm:spPr>
      <dgm:t>
        <a:bodyPr lIns="108000" tIns="108000" rIns="108000" bIns="108000"/>
        <a:lstStyle/>
        <a:p>
          <a:pPr>
            <a:spcAft>
              <a:spcPct val="15000"/>
            </a:spcAft>
            <a:buNone/>
          </a:pP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000" b="0" i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HALT</a:t>
          </a:r>
        </a:p>
      </dgm:t>
    </dgm:pt>
    <dgm:pt modelId="{98537A94-5D22-C642-B37E-E21743A091A8}" type="parTrans" cxnId="{A2EA7577-0F35-6A4D-B1F3-D325DB11B9C0}">
      <dgm:prSet/>
      <dgm:spPr/>
      <dgm:t>
        <a:bodyPr/>
        <a:lstStyle/>
        <a:p>
          <a:endParaRPr lang="en-US"/>
        </a:p>
      </dgm:t>
    </dgm:pt>
    <dgm:pt modelId="{F4785F77-7ED1-D240-A855-3ED75BE4962E}" type="sibTrans" cxnId="{A2EA7577-0F35-6A4D-B1F3-D325DB11B9C0}">
      <dgm:prSet/>
      <dgm:spPr/>
      <dgm:t>
        <a:bodyPr/>
        <a:lstStyle/>
        <a:p>
          <a:endParaRPr lang="en-US"/>
        </a:p>
      </dgm:t>
    </dgm:pt>
    <dgm:pt modelId="{F1638A4F-B09D-564D-84CE-37A444471A42}">
      <dgm:prSet custT="1"/>
      <dgm:spPr>
        <a:solidFill>
          <a:schemeClr val="bg1">
            <a:lumMod val="95000"/>
          </a:schemeClr>
        </a:solidFill>
      </dgm:spPr>
      <dgm:t>
        <a:bodyPr lIns="72000" tIns="108000" rIns="0" bIns="108000"/>
        <a:lstStyle/>
        <a:p>
          <a:pPr algn="l">
            <a:spcAft>
              <a:spcPct val="15000"/>
            </a:spcAft>
            <a:buNone/>
          </a:pPr>
          <a:r>
            <a:rPr lang="en-US" sz="1000" b="0" i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LKPLPM.LF0 </a:t>
          </a:r>
          <a:r>
            <a:rPr lang="en-US" sz="1000" b="0" i="0" err="1">
              <a:latin typeface="Consolas" panose="020B0609020204030204" pitchFamily="49" charset="0"/>
              <a:cs typeface="Consolas" panose="020B0609020204030204" pitchFamily="49" charset="0"/>
            </a:rPr>
            <a:t>lpm_key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, </a:t>
          </a:r>
          <a:r>
            <a:rPr lang="en-US" sz="1000" b="0" i="0" err="1">
              <a:latin typeface="Consolas" panose="020B0609020204030204" pitchFamily="49" charset="0"/>
              <a:cs typeface="Consolas" panose="020B0609020204030204" pitchFamily="49" charset="0"/>
            </a:rPr>
            <a:t>tbl_val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, ipv4_lpm</a:t>
          </a:r>
        </a:p>
      </dgm:t>
    </dgm:pt>
    <dgm:pt modelId="{1D3ED744-4792-094D-86B1-3EBC6E5A4F6B}" type="parTrans" cxnId="{7196DD6D-12A9-964C-81AA-F9807CF9D5B1}">
      <dgm:prSet/>
      <dgm:spPr/>
      <dgm:t>
        <a:bodyPr/>
        <a:lstStyle/>
        <a:p>
          <a:endParaRPr lang="en-US"/>
        </a:p>
      </dgm:t>
    </dgm:pt>
    <dgm:pt modelId="{F1DFB08F-B2F2-4E4F-A0F3-642166501E2A}" type="sibTrans" cxnId="{7196DD6D-12A9-964C-81AA-F9807CF9D5B1}">
      <dgm:prSet/>
      <dgm:spPr/>
      <dgm:t>
        <a:bodyPr/>
        <a:lstStyle/>
        <a:p>
          <a:endParaRPr lang="en-US"/>
        </a:p>
      </dgm:t>
    </dgm:pt>
    <dgm:pt modelId="{90D9F2EF-7539-BB43-B258-0B12DC3717A7}">
      <dgm:prSet custT="1"/>
      <dgm:spPr>
        <a:solidFill>
          <a:schemeClr val="bg1">
            <a:lumMod val="95000"/>
          </a:schemeClr>
        </a:solidFill>
      </dgm:spPr>
      <dgm:t>
        <a:bodyPr lIns="72000" tIns="108000" rIns="0" bIns="108000"/>
        <a:lstStyle/>
        <a:p>
          <a:pPr algn="l">
            <a:spcAft>
              <a:spcPct val="15000"/>
            </a:spcAft>
            <a:buNone/>
          </a:pPr>
          <a:r>
            <a:rPr lang="en-US" sz="1000" b="0" i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SYNC.N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    [LF0], ipv4_lpm_default</a:t>
          </a:r>
        </a:p>
      </dgm:t>
    </dgm:pt>
    <dgm:pt modelId="{5F8D328F-0159-234C-A8E3-1CA5453F171C}" type="parTrans" cxnId="{62CC4B86-841C-8A43-A317-C1398F1937F6}">
      <dgm:prSet/>
      <dgm:spPr/>
      <dgm:t>
        <a:bodyPr/>
        <a:lstStyle/>
        <a:p>
          <a:endParaRPr lang="en-US"/>
        </a:p>
      </dgm:t>
    </dgm:pt>
    <dgm:pt modelId="{49029945-D561-3545-9C7C-9BABAB6B550C}" type="sibTrans" cxnId="{62CC4B86-841C-8A43-A317-C1398F1937F6}">
      <dgm:prSet/>
      <dgm:spPr/>
      <dgm:t>
        <a:bodyPr/>
        <a:lstStyle/>
        <a:p>
          <a:endParaRPr lang="en-US"/>
        </a:p>
      </dgm:t>
    </dgm:pt>
    <dgm:pt modelId="{1A3ACD07-3EC5-FA4E-95DF-D2D8B23548E6}">
      <dgm:prSet custT="1"/>
      <dgm:spPr>
        <a:solidFill>
          <a:schemeClr val="bg1">
            <a:lumMod val="95000"/>
          </a:schemeClr>
        </a:solidFill>
      </dgm:spPr>
      <dgm:t>
        <a:bodyPr lIns="72000" tIns="108000" rIns="0" bIns="108000"/>
        <a:lstStyle/>
        <a:p>
          <a:pPr algn="l">
            <a:spcAft>
              <a:spcPct val="15000"/>
            </a:spcAft>
            <a:buNone/>
          </a:pPr>
          <a:r>
            <a:rPr lang="en-US" sz="1000" b="0" i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MOV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       </a:t>
          </a:r>
          <a:r>
            <a:rPr lang="en-US" sz="1000" b="0" i="0" err="1">
              <a:latin typeface="Consolas" panose="020B0609020204030204" pitchFamily="49" charset="0"/>
              <a:cs typeface="Consolas" panose="020B0609020204030204" pitchFamily="49" charset="0"/>
            </a:rPr>
            <a:t>lpm_val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, </a:t>
          </a:r>
          <a:r>
            <a:rPr lang="en-US" sz="1000" b="0" i="0" err="1">
              <a:latin typeface="Consolas" panose="020B0609020204030204" pitchFamily="49" charset="0"/>
              <a:cs typeface="Consolas" panose="020B0609020204030204" pitchFamily="49" charset="0"/>
            </a:rPr>
            <a:t>tbl_val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0F876D5E-039C-FA4F-B11A-07630FFEB3EC}" type="parTrans" cxnId="{376392DE-7DC3-4C46-BFA9-B73932AD52CC}">
      <dgm:prSet/>
      <dgm:spPr/>
      <dgm:t>
        <a:bodyPr/>
        <a:lstStyle/>
        <a:p>
          <a:endParaRPr lang="en-US"/>
        </a:p>
      </dgm:t>
    </dgm:pt>
    <dgm:pt modelId="{657482B7-D5B8-5F4E-9294-D3607BD6485D}" type="sibTrans" cxnId="{376392DE-7DC3-4C46-BFA9-B73932AD52CC}">
      <dgm:prSet/>
      <dgm:spPr/>
      <dgm:t>
        <a:bodyPr/>
        <a:lstStyle/>
        <a:p>
          <a:endParaRPr lang="en-US"/>
        </a:p>
      </dgm:t>
    </dgm:pt>
    <dgm:pt modelId="{1DF08D26-33D3-2E42-A3E6-4381C6F67096}">
      <dgm:prSet custT="1"/>
      <dgm:spPr>
        <a:solidFill>
          <a:schemeClr val="bg1">
            <a:lumMod val="95000"/>
          </a:schemeClr>
        </a:solidFill>
      </dgm:spPr>
      <dgm:t>
        <a:bodyPr lIns="72000" tIns="108000" rIns="0" bIns="108000"/>
        <a:lstStyle/>
        <a:p>
          <a:pPr algn="l">
            <a:spcAft>
              <a:spcPct val="15000"/>
            </a:spcAft>
            <a:buNone/>
          </a:pPr>
          <a:r>
            <a:rPr lang="en-US" sz="1000" b="0" i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CONCAT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    </a:t>
          </a:r>
          <a:r>
            <a:rPr lang="en-US" sz="1000" b="0" i="0" err="1">
              <a:latin typeface="Consolas" panose="020B0609020204030204" pitchFamily="49" charset="0"/>
              <a:cs typeface="Consolas" panose="020B0609020204030204" pitchFamily="49" charset="0"/>
            </a:rPr>
            <a:t>lpm_key.vrf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, </a:t>
          </a:r>
          <a:r>
            <a:rPr lang="en-US" sz="1000" b="0" i="0" err="1">
              <a:latin typeface="Consolas" panose="020B0609020204030204" pitchFamily="49" charset="0"/>
              <a:cs typeface="Consolas" panose="020B0609020204030204" pitchFamily="49" charset="0"/>
            </a:rPr>
            <a:t>port_meta.vrf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DAAC220E-2887-0B4D-B584-32B661D068E4}" type="parTrans" cxnId="{F17772FF-C290-184E-8779-053515A1019D}">
      <dgm:prSet/>
      <dgm:spPr/>
      <dgm:t>
        <a:bodyPr/>
        <a:lstStyle/>
        <a:p>
          <a:endParaRPr lang="en-US"/>
        </a:p>
      </dgm:t>
    </dgm:pt>
    <dgm:pt modelId="{9613ADD6-7EBC-E548-A00E-EA8D8EBDA33C}" type="sibTrans" cxnId="{F17772FF-C290-184E-8779-053515A1019D}">
      <dgm:prSet/>
      <dgm:spPr/>
      <dgm:t>
        <a:bodyPr/>
        <a:lstStyle/>
        <a:p>
          <a:endParaRPr lang="en-US"/>
        </a:p>
      </dgm:t>
    </dgm:pt>
    <dgm:pt modelId="{7B6CA621-CC6F-4583-ABA9-D0AB1223D2D9}">
      <dgm:prSet custT="1"/>
      <dgm:spPr>
        <a:solidFill>
          <a:schemeClr val="bg1">
            <a:lumMod val="95000"/>
          </a:schemeClr>
        </a:solidFill>
      </dgm:spPr>
      <dgm:t>
        <a:bodyPr lIns="72000" tIns="108000" rIns="0" bIns="108000"/>
        <a:lstStyle/>
        <a:p>
          <a:pPr algn="l">
            <a:spcAft>
              <a:spcPct val="15000"/>
            </a:spcAft>
            <a:buNone/>
          </a:pP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          </a:t>
          </a:r>
          <a:r>
            <a:rPr lang="en-US" sz="1000" b="0" i="0" err="1">
              <a:latin typeface="Consolas" panose="020B0609020204030204" pitchFamily="49" charset="0"/>
              <a:cs typeface="Consolas" panose="020B0609020204030204" pitchFamily="49" charset="0"/>
            </a:rPr>
            <a:t>nonip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</a:p>
      </dgm:t>
    </dgm:pt>
    <dgm:pt modelId="{F4AA8909-AC20-4237-A7A3-D6DCEF53B7BA}" type="parTrans" cxnId="{C5C7AD02-1643-4FD4-942B-4DD8D16329F9}">
      <dgm:prSet/>
      <dgm:spPr/>
      <dgm:t>
        <a:bodyPr/>
        <a:lstStyle/>
        <a:p>
          <a:endParaRPr lang="en-US"/>
        </a:p>
      </dgm:t>
    </dgm:pt>
    <dgm:pt modelId="{A60BED2C-E342-4906-B803-3D63AAD0D523}" type="sibTrans" cxnId="{C5C7AD02-1643-4FD4-942B-4DD8D16329F9}">
      <dgm:prSet/>
      <dgm:spPr/>
      <dgm:t>
        <a:bodyPr/>
        <a:lstStyle/>
        <a:p>
          <a:endParaRPr lang="en-US"/>
        </a:p>
      </dgm:t>
    </dgm:pt>
    <dgm:pt modelId="{3E7B7919-3920-4AD0-817B-8D6CC78D9D87}">
      <dgm:prSet custT="1"/>
      <dgm:spPr>
        <a:solidFill>
          <a:schemeClr val="bg1">
            <a:lumMod val="95000"/>
          </a:schemeClr>
        </a:solidFill>
      </dgm:spPr>
      <dgm:t>
        <a:bodyPr lIns="72000" tIns="108000" rIns="0" bIns="108000"/>
        <a:lstStyle/>
        <a:p>
          <a:pPr algn="l">
            <a:spcAft>
              <a:spcPct val="15000"/>
            </a:spcAft>
            <a:buNone/>
          </a:pPr>
          <a:r>
            <a:rPr lang="en-US" sz="1000" b="0" i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LDSPI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     </a:t>
          </a:r>
          <a:r>
            <a:rPr lang="en-US" sz="1000" b="0" i="0" err="1">
              <a:latin typeface="Consolas" panose="020B0609020204030204" pitchFamily="49" charset="0"/>
              <a:cs typeface="Consolas" panose="020B0609020204030204" pitchFamily="49" charset="0"/>
            </a:rPr>
            <a:t>lpm_val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, ipv4_lpm_default</a:t>
          </a:r>
        </a:p>
      </dgm:t>
    </dgm:pt>
    <dgm:pt modelId="{8CD00B1F-AE4D-4ABA-99E9-BF671B122A6E}" type="parTrans" cxnId="{67407A55-4FE5-4E36-A251-29DB5600929E}">
      <dgm:prSet/>
      <dgm:spPr/>
      <dgm:t>
        <a:bodyPr/>
        <a:lstStyle/>
        <a:p>
          <a:endParaRPr lang="en-US"/>
        </a:p>
      </dgm:t>
    </dgm:pt>
    <dgm:pt modelId="{0CBAC3C4-A950-4B00-864B-1A4AC6B82754}" type="sibTrans" cxnId="{67407A55-4FE5-4E36-A251-29DB5600929E}">
      <dgm:prSet/>
      <dgm:spPr/>
      <dgm:t>
        <a:bodyPr/>
        <a:lstStyle/>
        <a:p>
          <a:endParaRPr lang="en-US"/>
        </a:p>
      </dgm:t>
    </dgm:pt>
    <dgm:pt modelId="{510D7EF3-227F-4525-B62A-576BCEBBAC06}">
      <dgm:prSet custT="1"/>
      <dgm:spPr>
        <a:solidFill>
          <a:schemeClr val="bg1">
            <a:lumMod val="95000"/>
          </a:schemeClr>
        </a:solidFill>
      </dgm:spPr>
      <dgm:t>
        <a:bodyPr lIns="72000" tIns="108000" rIns="0" bIns="108000"/>
        <a:lstStyle/>
        <a:p>
          <a:pPr algn="l">
            <a:spcAft>
              <a:spcPct val="15000"/>
            </a:spcAft>
            <a:buNone/>
          </a:pPr>
          <a:r>
            <a:rPr lang="en-US" sz="1000" b="0" i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BRBTSTCLR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  </a:t>
          </a:r>
          <a:r>
            <a:rPr lang="en-US" sz="1000" b="0" i="0" err="1">
              <a:latin typeface="Consolas" panose="020B0609020204030204" pitchFamily="49" charset="0"/>
              <a:cs typeface="Consolas" panose="020B0609020204030204" pitchFamily="49" charset="0"/>
            </a:rPr>
            <a:t>hdr_valid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[hdr_id.IPV4], \</a:t>
          </a:r>
        </a:p>
      </dgm:t>
    </dgm:pt>
    <dgm:pt modelId="{88FC8EE8-9A2B-4B1E-8712-376E35245F02}" type="parTrans" cxnId="{0EBD27E7-29BD-4DB7-93E8-BECEC9775997}">
      <dgm:prSet/>
      <dgm:spPr/>
      <dgm:t>
        <a:bodyPr/>
        <a:lstStyle/>
        <a:p>
          <a:endParaRPr lang="en-US"/>
        </a:p>
      </dgm:t>
    </dgm:pt>
    <dgm:pt modelId="{5D964582-B3DF-4365-985E-886DFD0864DE}" type="sibTrans" cxnId="{0EBD27E7-29BD-4DB7-93E8-BECEC9775997}">
      <dgm:prSet/>
      <dgm:spPr/>
      <dgm:t>
        <a:bodyPr/>
        <a:lstStyle/>
        <a:p>
          <a:endParaRPr lang="en-US"/>
        </a:p>
      </dgm:t>
    </dgm:pt>
    <dgm:pt modelId="{1411A255-7951-7042-909D-DDA9F1992763}">
      <dgm:prSet custT="1"/>
      <dgm:spPr>
        <a:solidFill>
          <a:schemeClr val="bg1">
            <a:lumMod val="95000"/>
          </a:schemeClr>
        </a:solidFill>
      </dgm:spPr>
      <dgm:t>
        <a:bodyPr lIns="72000" rIns="0"/>
        <a:lstStyle/>
        <a:p>
          <a:pPr algn="l">
            <a:spcAft>
              <a:spcPct val="15000"/>
            </a:spcAft>
            <a:buNone/>
          </a:pPr>
          <a:r>
            <a:rPr lang="en-US" sz="1000" b="1" i="0">
              <a:latin typeface="Consolas" panose="020B0609020204030204" pitchFamily="49" charset="0"/>
              <a:cs typeface="Consolas" panose="020B0609020204030204" pitchFamily="49" charset="0"/>
            </a:rPr>
            <a:t>ingress:</a:t>
          </a:r>
          <a:endParaRPr lang="en-US" sz="1000" b="0" i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0B1893DA-5576-784D-A51E-67CA8B29FE23}" type="parTrans" cxnId="{3F650F33-A163-4E70-ACD5-987F5002090C}">
      <dgm:prSet/>
      <dgm:spPr/>
      <dgm:t>
        <a:bodyPr/>
        <a:lstStyle/>
        <a:p>
          <a:endParaRPr lang="en-US"/>
        </a:p>
      </dgm:t>
    </dgm:pt>
    <dgm:pt modelId="{AC5DAA0B-4A2C-8940-AC1A-12D0B0E32C5B}" type="sibTrans" cxnId="{3F650F33-A163-4E70-ACD5-987F5002090C}">
      <dgm:prSet/>
      <dgm:spPr/>
      <dgm:t>
        <a:bodyPr/>
        <a:lstStyle/>
        <a:p>
          <a:endParaRPr lang="en-US"/>
        </a:p>
      </dgm:t>
    </dgm:pt>
    <dgm:pt modelId="{574858B7-0A19-4034-A0A3-8EAC27CE074F}">
      <dgm:prSet custT="1"/>
      <dgm:spPr>
        <a:solidFill>
          <a:schemeClr val="bg1">
            <a:lumMod val="95000"/>
          </a:schemeClr>
        </a:solidFill>
      </dgm:spPr>
      <dgm:t>
        <a:bodyPr lIns="72000" tIns="108000" rIns="0" bIns="108000"/>
        <a:lstStyle/>
        <a:p>
          <a:pPr algn="l">
            <a:spcAft>
              <a:spcPct val="15000"/>
            </a:spcAft>
            <a:buNone/>
          </a:pPr>
          <a:r>
            <a:rPr lang="en-US" sz="1000" b="1" i="0">
              <a:latin typeface="Consolas" panose="020B0609020204030204" pitchFamily="49" charset="0"/>
              <a:cs typeface="Consolas" panose="020B0609020204030204" pitchFamily="49" charset="0"/>
            </a:rPr>
            <a:t>nonip</a:t>
          </a:r>
          <a:r>
            <a:rPr lang="en-US" sz="1000" b="0" i="0">
              <a:latin typeface="Consolas" panose="020B0609020204030204" pitchFamily="49" charset="0"/>
              <a:cs typeface="Consolas" panose="020B0609020204030204" pitchFamily="49" charset="0"/>
            </a:rPr>
            <a:t>:     </a:t>
          </a:r>
          <a:r>
            <a:rPr lang="en-US" sz="1000" b="0" i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DROP.H </a:t>
          </a:r>
          <a:r>
            <a:rPr lang="en-US" sz="1000" b="0" i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rPr>
            <a:t>0</a:t>
          </a:r>
        </a:p>
      </dgm:t>
    </dgm:pt>
    <dgm:pt modelId="{DA2BBB89-757A-4A0B-BFEF-69F841989934}" type="parTrans" cxnId="{3DBA50F0-96CA-47E9-8F86-62F7FAC8CA12}">
      <dgm:prSet/>
      <dgm:spPr/>
      <dgm:t>
        <a:bodyPr/>
        <a:lstStyle/>
        <a:p>
          <a:endParaRPr lang="en-US"/>
        </a:p>
      </dgm:t>
    </dgm:pt>
    <dgm:pt modelId="{0D29CD58-E0BB-4F77-96C7-C8C642D8E700}" type="sibTrans" cxnId="{3DBA50F0-96CA-47E9-8F86-62F7FAC8CA12}">
      <dgm:prSet/>
      <dgm:spPr/>
      <dgm:t>
        <a:bodyPr/>
        <a:lstStyle/>
        <a:p>
          <a:endParaRPr lang="en-US"/>
        </a:p>
      </dgm:t>
    </dgm:pt>
    <dgm:pt modelId="{FDD66DD5-8D69-9C46-A86E-4677A0FC49C5}" type="pres">
      <dgm:prSet presAssocID="{58D709E5-56B0-DB49-BC80-1E3F2D3851B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BF55C3-711B-ED4B-9ADE-9C26151BFC4A}" type="pres">
      <dgm:prSet presAssocID="{58D709E5-56B0-DB49-BC80-1E3F2D3851B4}" presName="matrix" presStyleCnt="0"/>
      <dgm:spPr/>
    </dgm:pt>
    <dgm:pt modelId="{93348A81-A490-CE48-A0CB-F14684DFFD52}" type="pres">
      <dgm:prSet presAssocID="{58D709E5-56B0-DB49-BC80-1E3F2D3851B4}" presName="tile1" presStyleLbl="node1" presStyleIdx="0" presStyleCnt="4"/>
      <dgm:spPr/>
    </dgm:pt>
    <dgm:pt modelId="{A182CC23-73B2-D845-8647-BC59B456C185}" type="pres">
      <dgm:prSet presAssocID="{58D709E5-56B0-DB49-BC80-1E3F2D3851B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6E59C5-C75E-A64E-B804-ABDA436F3A7C}" type="pres">
      <dgm:prSet presAssocID="{58D709E5-56B0-DB49-BC80-1E3F2D3851B4}" presName="tile2" presStyleLbl="node1" presStyleIdx="1" presStyleCnt="4"/>
      <dgm:spPr/>
    </dgm:pt>
    <dgm:pt modelId="{D5B5FF7D-FEEF-6A4A-ADCA-15BAE5362B55}" type="pres">
      <dgm:prSet presAssocID="{58D709E5-56B0-DB49-BC80-1E3F2D3851B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C150FC-E494-3743-BAC2-2E2E68CF7592}" type="pres">
      <dgm:prSet presAssocID="{58D709E5-56B0-DB49-BC80-1E3F2D3851B4}" presName="tile3" presStyleLbl="node1" presStyleIdx="2" presStyleCnt="4" custLinFactNeighborX="103" custLinFactNeighborY="0"/>
      <dgm:spPr/>
    </dgm:pt>
    <dgm:pt modelId="{1E3590CA-03F6-6B4D-B5F0-D119B3C92944}" type="pres">
      <dgm:prSet presAssocID="{58D709E5-56B0-DB49-BC80-1E3F2D3851B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D68245-9609-0D4E-9FEF-370B5EFF3697}" type="pres">
      <dgm:prSet presAssocID="{58D709E5-56B0-DB49-BC80-1E3F2D3851B4}" presName="tile4" presStyleLbl="node1" presStyleIdx="3" presStyleCnt="4" custLinFactNeighborX="103"/>
      <dgm:spPr/>
    </dgm:pt>
    <dgm:pt modelId="{0D3B0DD8-725E-844C-A6BD-F66678A822FA}" type="pres">
      <dgm:prSet presAssocID="{58D709E5-56B0-DB49-BC80-1E3F2D3851B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FED4372-2977-0647-81C7-9E58796F4CBF}" type="pres">
      <dgm:prSet presAssocID="{58D709E5-56B0-DB49-BC80-1E3F2D3851B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A30A002-0BC0-1545-90C3-69435A6D68AD}" type="presOf" srcId="{F1638A4F-B09D-564D-84CE-37A444471A42}" destId="{BED68245-9609-0D4E-9FEF-370B5EFF3697}" srcOrd="0" destOrd="5" presId="urn:microsoft.com/office/officeart/2005/8/layout/matrix1"/>
    <dgm:cxn modelId="{C5C7AD02-1643-4FD4-942B-4DD8D16329F9}" srcId="{23D78A3B-65F2-6042-AEB8-548294E6A289}" destId="{7B6CA621-CC6F-4583-ABA9-D0AB1223D2D9}" srcOrd="2" destOrd="0" parTransId="{F4AA8909-AC20-4237-A7A3-D6DCEF53B7BA}" sibTransId="{A60BED2C-E342-4906-B803-3D63AAD0D523}"/>
    <dgm:cxn modelId="{5C3A5403-74AC-2C4D-B99C-0F56A9F3E57A}" type="presOf" srcId="{5EE775A1-844D-394D-AF19-05C50C8D48CF}" destId="{9E6E59C5-C75E-A64E-B804-ABDA436F3A7C}" srcOrd="0" destOrd="0" presId="urn:microsoft.com/office/officeart/2005/8/layout/matrix1"/>
    <dgm:cxn modelId="{20512208-90B7-034C-84BE-07DC6B47CC0F}" type="presOf" srcId="{90D9F2EF-7539-BB43-B258-0B12DC3717A7}" destId="{BED68245-9609-0D4E-9FEF-370B5EFF3697}" srcOrd="0" destOrd="7" presId="urn:microsoft.com/office/officeart/2005/8/layout/matrix1"/>
    <dgm:cxn modelId="{2F040C09-1A54-497C-84BE-2A433D629662}" type="presOf" srcId="{510D7EF3-227F-4525-B62A-576BCEBBAC06}" destId="{BED68245-9609-0D4E-9FEF-370B5EFF3697}" srcOrd="0" destOrd="2" presId="urn:microsoft.com/office/officeart/2005/8/layout/matrix1"/>
    <dgm:cxn modelId="{32C5B50C-D13A-0046-94E9-1C7869C65050}" srcId="{5EE775A1-844D-394D-AF19-05C50C8D48CF}" destId="{CB69B7EE-4C80-3D42-B808-2ACC87D4DE2A}" srcOrd="6" destOrd="0" parTransId="{E6A10467-D0DF-4A48-B72E-E05AF428886B}" sibTransId="{B014840B-D665-6746-B62C-D05D5CC5E943}"/>
    <dgm:cxn modelId="{0D61160D-074E-004C-ADDA-41CFF5CE448B}" type="presOf" srcId="{8E9BEFAD-D78D-8846-BFE6-4360B925B66B}" destId="{93348A81-A490-CE48-A0CB-F14684DFFD52}" srcOrd="0" destOrd="0" presId="urn:microsoft.com/office/officeart/2005/8/layout/matrix1"/>
    <dgm:cxn modelId="{C0F91811-5AEF-4A27-9899-B5E5DECC279B}" type="presOf" srcId="{1411A255-7951-7042-909D-DDA9F1992763}" destId="{0D3B0DD8-725E-844C-A6BD-F66678A822FA}" srcOrd="1" destOrd="1" presId="urn:microsoft.com/office/officeart/2005/8/layout/matrix1"/>
    <dgm:cxn modelId="{0A1BC911-C26F-704F-87BB-CD2766672281}" type="presOf" srcId="{770EBABE-047C-D24E-9C14-5C22AFEECD37}" destId="{1E3590CA-03F6-6B4D-B5F0-D119B3C92944}" srcOrd="1" destOrd="1" presId="urn:microsoft.com/office/officeart/2005/8/layout/matrix1"/>
    <dgm:cxn modelId="{1A138419-1DBD-9D46-B2B1-E752480F04F8}" srcId="{0F5DC3A5-A129-E647-8C08-DBEF66FF78F9}" destId="{770EBABE-047C-D24E-9C14-5C22AFEECD37}" srcOrd="0" destOrd="0" parTransId="{9B5535C7-8095-AA48-B3E6-BF14C561A8AF}" sibTransId="{3D9F3ED7-65FF-8846-BE5F-497DA9812ABF}"/>
    <dgm:cxn modelId="{5F52CB1D-9AE8-4083-95F2-9DD1D96A4663}" type="presOf" srcId="{7B6CA621-CC6F-4583-ABA9-D0AB1223D2D9}" destId="{BED68245-9609-0D4E-9FEF-370B5EFF3697}" srcOrd="0" destOrd="3" presId="urn:microsoft.com/office/officeart/2005/8/layout/matrix1"/>
    <dgm:cxn modelId="{EE0D6F26-1C39-F146-9856-CDB28C5DD500}" type="presOf" srcId="{A1EF69AB-BC2B-6143-AB9D-DEF15CB5FECF}" destId="{93348A81-A490-CE48-A0CB-F14684DFFD52}" srcOrd="0" destOrd="6" presId="urn:microsoft.com/office/officeart/2005/8/layout/matrix1"/>
    <dgm:cxn modelId="{8DA08F27-E59A-3445-B21D-0440FE236B8C}" type="presOf" srcId="{0F5DC3A5-A129-E647-8C08-DBEF66FF78F9}" destId="{1E3590CA-03F6-6B4D-B5F0-D119B3C92944}" srcOrd="1" destOrd="0" presId="urn:microsoft.com/office/officeart/2005/8/layout/matrix1"/>
    <dgm:cxn modelId="{4842C82A-646A-FB45-972C-37E5443D79D7}" srcId="{3481FFB6-039D-6E46-A851-92BBD1A08437}" destId="{5EE775A1-844D-394D-AF19-05C50C8D48CF}" srcOrd="1" destOrd="0" parTransId="{BD42703C-A831-6E4D-817B-6B2BBEF2B5F9}" sibTransId="{57E3DD21-9445-654A-98A3-931FD3A26F18}"/>
    <dgm:cxn modelId="{55DE322B-05D7-FF44-A37C-110CC5EAB45E}" type="presOf" srcId="{5EE775A1-844D-394D-AF19-05C50C8D48CF}" destId="{D5B5FF7D-FEEF-6A4A-ADCA-15BAE5362B55}" srcOrd="1" destOrd="0" presId="urn:microsoft.com/office/officeart/2005/8/layout/matrix1"/>
    <dgm:cxn modelId="{CC7FA82B-AD89-6D4E-9AA2-1597151BB0F7}" type="presOf" srcId="{2DB397CE-E8E2-3048-9807-CB1DBD31F872}" destId="{9E6E59C5-C75E-A64E-B804-ABDA436F3A7C}" srcOrd="0" destOrd="4" presId="urn:microsoft.com/office/officeart/2005/8/layout/matrix1"/>
    <dgm:cxn modelId="{3F650F33-A163-4E70-ACD5-987F5002090C}" srcId="{23D78A3B-65F2-6042-AEB8-548294E6A289}" destId="{1411A255-7951-7042-909D-DDA9F1992763}" srcOrd="0" destOrd="0" parTransId="{0B1893DA-5576-784D-A51E-67CA8B29FE23}" sibTransId="{AC5DAA0B-4A2C-8940-AC1A-12D0B0E32C5B}"/>
    <dgm:cxn modelId="{D6275F33-1BBA-C742-8ADB-DBF8B357994F}" type="presOf" srcId="{CAB99AE9-EB8F-524A-95B2-3648D9584A76}" destId="{9E6E59C5-C75E-A64E-B804-ABDA436F3A7C}" srcOrd="0" destOrd="8" presId="urn:microsoft.com/office/officeart/2005/8/layout/matrix1"/>
    <dgm:cxn modelId="{3092EF37-13F7-3D45-A350-7537EAAF715E}" type="presOf" srcId="{B0491FC1-7E60-FC4A-865C-8258ABD98E21}" destId="{1E3590CA-03F6-6B4D-B5F0-D119B3C92944}" srcOrd="1" destOrd="6" presId="urn:microsoft.com/office/officeart/2005/8/layout/matrix1"/>
    <dgm:cxn modelId="{78E6C43C-6AB5-4F92-AE46-A4418496C32A}" type="presOf" srcId="{574858B7-0A19-4034-A0A3-8EAC27CE074F}" destId="{0D3B0DD8-725E-844C-A6BD-F66678A822FA}" srcOrd="1" destOrd="9" presId="urn:microsoft.com/office/officeart/2005/8/layout/matrix1"/>
    <dgm:cxn modelId="{9F5B913E-06E5-4DB8-AE87-2F81247B76C7}" type="presOf" srcId="{1411A255-7951-7042-909D-DDA9F1992763}" destId="{BED68245-9609-0D4E-9FEF-370B5EFF3697}" srcOrd="0" destOrd="1" presId="urn:microsoft.com/office/officeart/2005/8/layout/matrix1"/>
    <dgm:cxn modelId="{5B99CB3F-7D81-244E-A3D0-E8EE23E7F913}" srcId="{3481FFB6-039D-6E46-A851-92BBD1A08437}" destId="{0F5DC3A5-A129-E647-8C08-DBEF66FF78F9}" srcOrd="2" destOrd="0" parTransId="{F367CD2D-C72A-6549-B076-0C7EC93E4D97}" sibTransId="{A93426E8-4811-2244-862F-0587E3096931}"/>
    <dgm:cxn modelId="{B999145C-BF55-3342-9C9F-213C4E563060}" type="presOf" srcId="{7221219E-1F12-DD47-BB46-833C10ED3D3B}" destId="{D5B5FF7D-FEEF-6A4A-ADCA-15BAE5362B55}" srcOrd="1" destOrd="10" presId="urn:microsoft.com/office/officeart/2005/8/layout/matrix1"/>
    <dgm:cxn modelId="{26523042-C7CC-E546-BB57-C78D8C26A433}" type="presOf" srcId="{B565FB22-65B0-8041-B8E5-8301BC44D835}" destId="{48C150FC-E494-3743-BAC2-2E2E68CF7592}" srcOrd="0" destOrd="2" presId="urn:microsoft.com/office/officeart/2005/8/layout/matrix1"/>
    <dgm:cxn modelId="{101FD442-8559-E54F-A789-BE40EAE63F14}" type="presOf" srcId="{6BCB7CCF-14A9-CB49-87F2-67064C3DAAA0}" destId="{93348A81-A490-CE48-A0CB-F14684DFFD52}" srcOrd="0" destOrd="5" presId="urn:microsoft.com/office/officeart/2005/8/layout/matrix1"/>
    <dgm:cxn modelId="{3D0EE863-B6D5-214E-B7EA-D42A6034E343}" srcId="{5EE775A1-844D-394D-AF19-05C50C8D48CF}" destId="{2DB397CE-E8E2-3048-9807-CB1DBD31F872}" srcOrd="3" destOrd="0" parTransId="{273354FA-15EE-0E4B-80D8-DFA382BFBD30}" sibTransId="{1FA82F12-0E6D-A045-8314-41048FA27C4E}"/>
    <dgm:cxn modelId="{80B04E47-70F3-4745-9B93-BA6AFD5F3811}" type="presOf" srcId="{8E9BEFAD-D78D-8846-BFE6-4360B925B66B}" destId="{A182CC23-73B2-D845-8647-BC59B456C185}" srcOrd="1" destOrd="0" presId="urn:microsoft.com/office/officeart/2005/8/layout/matrix1"/>
    <dgm:cxn modelId="{88DAC047-450D-B745-AF20-D014CC579CFA}" type="presOf" srcId="{5AE43E13-D7B5-1944-94D5-D204C38F36E0}" destId="{D5B5FF7D-FEEF-6A4A-ADCA-15BAE5362B55}" srcOrd="1" destOrd="6" presId="urn:microsoft.com/office/officeart/2005/8/layout/matrix1"/>
    <dgm:cxn modelId="{2A764B68-DB53-CD45-AECB-34E460A5D4C7}" type="presOf" srcId="{CB69B7EE-4C80-3D42-B808-2ACC87D4DE2A}" destId="{D5B5FF7D-FEEF-6A4A-ADCA-15BAE5362B55}" srcOrd="1" destOrd="7" presId="urn:microsoft.com/office/officeart/2005/8/layout/matrix1"/>
    <dgm:cxn modelId="{0D309A48-55A1-054C-A6DA-36587C5F559F}" srcId="{3481FFB6-039D-6E46-A851-92BBD1A08437}" destId="{8E9BEFAD-D78D-8846-BFE6-4360B925B66B}" srcOrd="0" destOrd="0" parTransId="{70066CFB-482C-6342-AC96-2B3D0C759B5F}" sibTransId="{3E3CF357-C1B8-EB44-9BB8-1BA4E932EEAA}"/>
    <dgm:cxn modelId="{BEEEAE49-B4FB-8E48-829F-F4DA2A5D0C7E}" type="presOf" srcId="{B0491FC1-7E60-FC4A-865C-8258ABD98E21}" destId="{48C150FC-E494-3743-BAC2-2E2E68CF7592}" srcOrd="0" destOrd="6" presId="urn:microsoft.com/office/officeart/2005/8/layout/matrix1"/>
    <dgm:cxn modelId="{41F66A4B-80D1-0243-AFFF-291E9A5BFBA4}" type="presOf" srcId="{10A01DF7-7635-5F42-9735-0CC4A165F168}" destId="{48C150FC-E494-3743-BAC2-2E2E68CF7592}" srcOrd="0" destOrd="7" presId="urn:microsoft.com/office/officeart/2005/8/layout/matrix1"/>
    <dgm:cxn modelId="{7A8ADF4B-F8D5-D042-9260-DC693740436C}" type="presOf" srcId="{2DB397CE-E8E2-3048-9807-CB1DBD31F872}" destId="{D5B5FF7D-FEEF-6A4A-ADCA-15BAE5362B55}" srcOrd="1" destOrd="4" presId="urn:microsoft.com/office/officeart/2005/8/layout/matrix1"/>
    <dgm:cxn modelId="{D09C666C-0B1C-4644-9ADF-7A44179BB803}" srcId="{8E9BEFAD-D78D-8846-BFE6-4360B925B66B}" destId="{1ECC61A0-8D50-8F49-BB3A-AF339DD32BC4}" srcOrd="1" destOrd="0" parTransId="{854A89C7-D30C-EB44-97EE-3AF23F014EEC}" sibTransId="{9CFB23DE-9435-5249-89FC-C2F74F371CFC}"/>
    <dgm:cxn modelId="{77F0FD4C-A6B7-FF4F-8C7F-F2B34EC48D3B}" srcId="{58D709E5-56B0-DB49-BC80-1E3F2D3851B4}" destId="{3481FFB6-039D-6E46-A851-92BBD1A08437}" srcOrd="0" destOrd="0" parTransId="{3A788E87-741B-D24F-A53C-CA0BF3157C12}" sibTransId="{7F67569E-12BA-9548-A6BC-853E97A1134E}"/>
    <dgm:cxn modelId="{7196DD6D-12A9-964C-81AA-F9807CF9D5B1}" srcId="{23D78A3B-65F2-6042-AEB8-548294E6A289}" destId="{F1638A4F-B09D-564D-84CE-37A444471A42}" srcOrd="4" destOrd="0" parTransId="{1D3ED744-4792-094D-86B1-3EBC6E5A4F6B}" sibTransId="{F1DFB08F-B2F2-4E4F-A0F3-642166501E2A}"/>
    <dgm:cxn modelId="{25A3414E-6AD6-DC44-8A20-7AD24E564AA5}" type="presOf" srcId="{79B901F5-DBF9-C245-9C1D-DC4E776681DF}" destId="{D5B5FF7D-FEEF-6A4A-ADCA-15BAE5362B55}" srcOrd="1" destOrd="5" presId="urn:microsoft.com/office/officeart/2005/8/layout/matrix1"/>
    <dgm:cxn modelId="{D75C3E51-88F9-B144-A04F-5232C492B27F}" srcId="{3481FFB6-039D-6E46-A851-92BBD1A08437}" destId="{23D78A3B-65F2-6042-AEB8-548294E6A289}" srcOrd="3" destOrd="0" parTransId="{981AEBEA-F343-1440-AD0B-77EDA7E00B63}" sibTransId="{6C81ED81-0F6A-5744-9F5A-7A7982499E4E}"/>
    <dgm:cxn modelId="{1E8A7971-B918-C543-B755-1509051E84D2}" srcId="{0F5DC3A5-A129-E647-8C08-DBEF66FF78F9}" destId="{E74CF4FB-7DA1-044E-BA94-DFC9AD63D030}" srcOrd="4" destOrd="0" parTransId="{2B8D704A-DFBF-A442-80FC-87D7501C2F75}" sibTransId="{D841C387-E25E-664C-9CF8-D40185D370EB}"/>
    <dgm:cxn modelId="{E08D5F52-5B82-6641-BD44-D978A0E5BFCD}" type="presOf" srcId="{CB69B7EE-4C80-3D42-B808-2ACC87D4DE2A}" destId="{9E6E59C5-C75E-A64E-B804-ABDA436F3A7C}" srcOrd="0" destOrd="7" presId="urn:microsoft.com/office/officeart/2005/8/layout/matrix1"/>
    <dgm:cxn modelId="{54199F52-D95C-D447-A3AC-1715B70CA772}" srcId="{5EE775A1-844D-394D-AF19-05C50C8D48CF}" destId="{5AE43E13-D7B5-1944-94D5-D204C38F36E0}" srcOrd="5" destOrd="0" parTransId="{AD3015DC-B3F2-7E4B-9D82-1074BDEDFA39}" sibTransId="{13A7FCB4-CC88-4E40-8583-6DD5885E5685}"/>
    <dgm:cxn modelId="{EF836773-2E69-2C42-BF32-7E2C8469C92F}" type="presOf" srcId="{C2F06019-3468-6F43-BA11-5A01CEE5E3D5}" destId="{93348A81-A490-CE48-A0CB-F14684DFFD52}" srcOrd="0" destOrd="4" presId="urn:microsoft.com/office/officeart/2005/8/layout/matrix1"/>
    <dgm:cxn modelId="{FD3A7073-61C4-5B48-9270-8FDC8ECD2232}" type="presOf" srcId="{10A01DF7-7635-5F42-9735-0CC4A165F168}" destId="{1E3590CA-03F6-6B4D-B5F0-D119B3C92944}" srcOrd="1" destOrd="7" presId="urn:microsoft.com/office/officeart/2005/8/layout/matrix1"/>
    <dgm:cxn modelId="{D9C2D374-29A2-2E4C-9FFF-F0722F9E368B}" type="presOf" srcId="{F1638A4F-B09D-564D-84CE-37A444471A42}" destId="{0D3B0DD8-725E-844C-A6BD-F66678A822FA}" srcOrd="1" destOrd="5" presId="urn:microsoft.com/office/officeart/2005/8/layout/matrix1"/>
    <dgm:cxn modelId="{2BB0FE74-A7AE-4767-9CD9-603C4AC5FAFC}" type="presOf" srcId="{3E7B7919-3920-4AD0-817B-8D6CC78D9D87}" destId="{BED68245-9609-0D4E-9FEF-370B5EFF3697}" srcOrd="0" destOrd="6" presId="urn:microsoft.com/office/officeart/2005/8/layout/matrix1"/>
    <dgm:cxn modelId="{F4743075-1813-1342-8175-338213EB08E1}" type="presOf" srcId="{67B5F8D4-C7D2-7D48-92E8-BB9A710DA873}" destId="{9E6E59C5-C75E-A64E-B804-ABDA436F3A7C}" srcOrd="0" destOrd="2" presId="urn:microsoft.com/office/officeart/2005/8/layout/matrix1"/>
    <dgm:cxn modelId="{06D76655-580A-3940-BEB0-FED2B0F6BE4A}" type="presOf" srcId="{39EF38ED-4126-4646-B3AC-7C4D806632E2}" destId="{1E3590CA-03F6-6B4D-B5F0-D119B3C92944}" srcOrd="1" destOrd="8" presId="urn:microsoft.com/office/officeart/2005/8/layout/matrix1"/>
    <dgm:cxn modelId="{67407A55-4FE5-4E36-A251-29DB5600929E}" srcId="{23D78A3B-65F2-6042-AEB8-548294E6A289}" destId="{3E7B7919-3920-4AD0-817B-8D6CC78D9D87}" srcOrd="5" destOrd="0" parTransId="{8CD00B1F-AE4D-4ABA-99E9-BF671B122A6E}" sibTransId="{0CBAC3C4-A950-4B00-864B-1A4AC6B82754}"/>
    <dgm:cxn modelId="{3932DD56-B3C5-2E4A-9B0F-FE488DF68845}" type="presOf" srcId="{58D709E5-56B0-DB49-BC80-1E3F2D3851B4}" destId="{FDD66DD5-8D69-9C46-A86E-4677A0FC49C5}" srcOrd="0" destOrd="0" presId="urn:microsoft.com/office/officeart/2005/8/layout/matrix1"/>
    <dgm:cxn modelId="{A2EA7577-0F35-6A4D-B1F3-D325DB11B9C0}" srcId="{0F5DC3A5-A129-E647-8C08-DBEF66FF78F9}" destId="{E5B73716-5FCB-924F-BB91-7E201C379390}" srcOrd="8" destOrd="0" parTransId="{98537A94-5D22-C642-B37E-E21743A091A8}" sibTransId="{F4785F77-7ED1-D240-A855-3ED75BE4962E}"/>
    <dgm:cxn modelId="{EF9DCB57-6AA9-4FB7-B2A6-0A022F02B597}" type="presOf" srcId="{7B6CA621-CC6F-4583-ABA9-D0AB1223D2D9}" destId="{0D3B0DD8-725E-844C-A6BD-F66678A822FA}" srcOrd="1" destOrd="3" presId="urn:microsoft.com/office/officeart/2005/8/layout/matrix1"/>
    <dgm:cxn modelId="{FC767E7D-4622-0F43-9155-09ED991F4413}" type="presOf" srcId="{770EBABE-047C-D24E-9C14-5C22AFEECD37}" destId="{48C150FC-E494-3743-BAC2-2E2E68CF7592}" srcOrd="0" destOrd="1" presId="urn:microsoft.com/office/officeart/2005/8/layout/matrix1"/>
    <dgm:cxn modelId="{5FCA0680-848B-9E40-97BD-F2E81A8F97B3}" type="presOf" srcId="{23D78A3B-65F2-6042-AEB8-548294E6A289}" destId="{0D3B0DD8-725E-844C-A6BD-F66678A822FA}" srcOrd="1" destOrd="0" presId="urn:microsoft.com/office/officeart/2005/8/layout/matrix1"/>
    <dgm:cxn modelId="{AF550982-25CB-4A4D-A6AA-AD0DFE426058}" type="presOf" srcId="{23D78A3B-65F2-6042-AEB8-548294E6A289}" destId="{BED68245-9609-0D4E-9FEF-370B5EFF3697}" srcOrd="0" destOrd="0" presId="urn:microsoft.com/office/officeart/2005/8/layout/matrix1"/>
    <dgm:cxn modelId="{FB353282-63DE-844E-9E3A-748F9D0D039C}" type="presOf" srcId="{6B808703-FE69-E847-B38E-F377373035B1}" destId="{A182CC23-73B2-D845-8647-BC59B456C185}" srcOrd="1" destOrd="1" presId="urn:microsoft.com/office/officeart/2005/8/layout/matrix1"/>
    <dgm:cxn modelId="{A04BD383-7E3F-427E-AEC1-4A8BCF9701F2}" type="presOf" srcId="{574858B7-0A19-4034-A0A3-8EAC27CE074F}" destId="{BED68245-9609-0D4E-9FEF-370B5EFF3697}" srcOrd="0" destOrd="9" presId="urn:microsoft.com/office/officeart/2005/8/layout/matrix1"/>
    <dgm:cxn modelId="{30BB8B84-2A7A-DA46-B207-C4C0BF5C5831}" type="presOf" srcId="{7221219E-1F12-DD47-BB46-833C10ED3D3B}" destId="{9E6E59C5-C75E-A64E-B804-ABDA436F3A7C}" srcOrd="0" destOrd="10" presId="urn:microsoft.com/office/officeart/2005/8/layout/matrix1"/>
    <dgm:cxn modelId="{2BBAF185-652F-C74A-BA91-FCFB9B763468}" type="presOf" srcId="{5AE43E13-D7B5-1944-94D5-D204C38F36E0}" destId="{9E6E59C5-C75E-A64E-B804-ABDA436F3A7C}" srcOrd="0" destOrd="6" presId="urn:microsoft.com/office/officeart/2005/8/layout/matrix1"/>
    <dgm:cxn modelId="{62CC4B86-841C-8A43-A317-C1398F1937F6}" srcId="{23D78A3B-65F2-6042-AEB8-548294E6A289}" destId="{90D9F2EF-7539-BB43-B258-0B12DC3717A7}" srcOrd="6" destOrd="0" parTransId="{5F8D328F-0159-234C-A8E3-1CA5453F171C}" sibTransId="{49029945-D561-3545-9C7C-9BABAB6B550C}"/>
    <dgm:cxn modelId="{A3CAFA88-F3B4-354F-BD95-EF2B60CD3498}" srcId="{5EE775A1-844D-394D-AF19-05C50C8D48CF}" destId="{CAB99AE9-EB8F-524A-95B2-3648D9584A76}" srcOrd="7" destOrd="0" parTransId="{D063C327-10D0-C745-B831-57491E3445F9}" sibTransId="{C5505FC7-2E84-C741-87F7-658C96A3D502}"/>
    <dgm:cxn modelId="{00C86590-AB90-D045-B409-99706DA417E1}" type="presOf" srcId="{B5A7AF15-043D-B745-9B15-128202781EF0}" destId="{48C150FC-E494-3743-BAC2-2E2E68CF7592}" srcOrd="0" destOrd="3" presId="urn:microsoft.com/office/officeart/2005/8/layout/matrix1"/>
    <dgm:cxn modelId="{1007CD92-A1AC-A047-AD7A-D2287DCE0B31}" type="presOf" srcId="{C2F06019-3468-6F43-BA11-5A01CEE5E3D5}" destId="{A182CC23-73B2-D845-8647-BC59B456C185}" srcOrd="1" destOrd="4" presId="urn:microsoft.com/office/officeart/2005/8/layout/matrix1"/>
    <dgm:cxn modelId="{F7647895-C042-C646-A457-6EFECD8DC336}" type="presOf" srcId="{67B5F8D4-C7D2-7D48-92E8-BB9A710DA873}" destId="{D5B5FF7D-FEEF-6A4A-ADCA-15BAE5362B55}" srcOrd="1" destOrd="2" presId="urn:microsoft.com/office/officeart/2005/8/layout/matrix1"/>
    <dgm:cxn modelId="{3EBEFD95-CF7B-8541-9BC1-3A67F3394EFD}" srcId="{0F5DC3A5-A129-E647-8C08-DBEF66FF78F9}" destId="{B5A7AF15-043D-B745-9B15-128202781EF0}" srcOrd="2" destOrd="0" parTransId="{7DFE2713-494B-984E-B384-701F07B90FC5}" sibTransId="{254F6926-D208-4149-9EDB-0B7879FC4261}"/>
    <dgm:cxn modelId="{462DFD97-4F67-FF45-B51C-77E715269D6B}" srcId="{8E9BEFAD-D78D-8846-BFE6-4360B925B66B}" destId="{6BCB7CCF-14A9-CB49-87F2-67064C3DAAA0}" srcOrd="4" destOrd="0" parTransId="{4E22E086-87A3-894C-9210-99928617386B}" sibTransId="{08258FCE-AB98-3942-89AE-4732757E13F5}"/>
    <dgm:cxn modelId="{E2AACD99-ABD6-C842-833A-5CA327818063}" type="presOf" srcId="{25954A93-A289-844B-B6BB-107AB02C9A85}" destId="{48C150FC-E494-3743-BAC2-2E2E68CF7592}" srcOrd="0" destOrd="4" presId="urn:microsoft.com/office/officeart/2005/8/layout/matrix1"/>
    <dgm:cxn modelId="{B170129C-08CA-6447-868E-6DC3D2C979B7}" type="presOf" srcId="{B565FB22-65B0-8041-B8E5-8301BC44D835}" destId="{1E3590CA-03F6-6B4D-B5F0-D119B3C92944}" srcOrd="1" destOrd="2" presId="urn:microsoft.com/office/officeart/2005/8/layout/matrix1"/>
    <dgm:cxn modelId="{EE49AAA0-09A4-E842-865F-D7C84923585A}" srcId="{8E9BEFAD-D78D-8846-BFE6-4360B925B66B}" destId="{93068410-DC40-D346-A3AB-2A03EA6B95F3}" srcOrd="6" destOrd="0" parTransId="{ADF1722C-1EA7-F746-9FF6-AB60D781DE03}" sibTransId="{A2BE3A53-E155-504B-B773-68853940D956}"/>
    <dgm:cxn modelId="{C7F3BCA1-F783-FF49-8967-07F7F984D26A}" type="presOf" srcId="{90D9F2EF-7539-BB43-B258-0B12DC3717A7}" destId="{0D3B0DD8-725E-844C-A6BD-F66678A822FA}" srcOrd="1" destOrd="7" presId="urn:microsoft.com/office/officeart/2005/8/layout/matrix1"/>
    <dgm:cxn modelId="{C0A7BEA1-5C1F-46F1-9432-74536E2017F2}" type="presOf" srcId="{3E7B7919-3920-4AD0-817B-8D6CC78D9D87}" destId="{0D3B0DD8-725E-844C-A6BD-F66678A822FA}" srcOrd="1" destOrd="6" presId="urn:microsoft.com/office/officeart/2005/8/layout/matrix1"/>
    <dgm:cxn modelId="{BD8305A2-C5EF-9746-9E79-1541E9512C95}" srcId="{5EE775A1-844D-394D-AF19-05C50C8D48CF}" destId="{67B5F8D4-C7D2-7D48-92E8-BB9A710DA873}" srcOrd="1" destOrd="0" parTransId="{C8C02A36-8CBF-9B49-A4B6-539FDE005741}" sibTransId="{86E1CD1F-4CA0-B546-AF67-653B2DC51F0D}"/>
    <dgm:cxn modelId="{386AC7A2-4338-CD45-993B-3A914FE50C85}" srcId="{0F5DC3A5-A129-E647-8C08-DBEF66FF78F9}" destId="{39EF38ED-4126-4646-B3AC-7C4D806632E2}" srcOrd="7" destOrd="0" parTransId="{DD5A055D-6843-8146-89C0-75CBFD61808D}" sibTransId="{02C63690-AAE3-A94C-8077-536FACFD2CA8}"/>
    <dgm:cxn modelId="{EB1833A8-1FBD-4F4B-9060-45233CB333D9}" type="presOf" srcId="{6B808703-FE69-E847-B38E-F377373035B1}" destId="{93348A81-A490-CE48-A0CB-F14684DFFD52}" srcOrd="0" destOrd="1" presId="urn:microsoft.com/office/officeart/2005/8/layout/matrix1"/>
    <dgm:cxn modelId="{5FA8CBA9-0F33-AA4E-BA7E-C1791D57933B}" srcId="{5EE775A1-844D-394D-AF19-05C50C8D48CF}" destId="{F4CEFCFE-A23E-0A4C-97D7-D9346A758EE4}" srcOrd="0" destOrd="0" parTransId="{627CA50A-DA82-F045-813B-F3F9D2D25E5D}" sibTransId="{71C9A084-768F-444D-BF5C-D5AB6B6614C2}"/>
    <dgm:cxn modelId="{633475AC-98DA-4784-883F-C29F7FADADF5}" type="presOf" srcId="{510D7EF3-227F-4525-B62A-576BCEBBAC06}" destId="{0D3B0DD8-725E-844C-A6BD-F66678A822FA}" srcOrd="1" destOrd="2" presId="urn:microsoft.com/office/officeart/2005/8/layout/matrix1"/>
    <dgm:cxn modelId="{D6AEA2AC-8BC5-4740-A1C2-83E8B823F849}" srcId="{0F5DC3A5-A129-E647-8C08-DBEF66FF78F9}" destId="{B0491FC1-7E60-FC4A-865C-8258ABD98E21}" srcOrd="5" destOrd="0" parTransId="{A4A597CD-BC47-9D4C-BD84-F83209C59293}" sibTransId="{42A679FB-00C0-8543-9DCB-F90A11B2CF81}"/>
    <dgm:cxn modelId="{B74412AD-67D7-ED47-99E7-089CC1FC936E}" srcId="{8E9BEFAD-D78D-8846-BFE6-4360B925B66B}" destId="{A1EF69AB-BC2B-6143-AB9D-DEF15CB5FECF}" srcOrd="5" destOrd="0" parTransId="{CEC4AD06-D6DD-5B44-99DB-32B1B0514E7F}" sibTransId="{8A458D8D-5BE8-2F4D-9961-C7050A155E1C}"/>
    <dgm:cxn modelId="{A3798BAD-866C-054B-9F9F-DC16F0CCBBD1}" srcId="{8E9BEFAD-D78D-8846-BFE6-4360B925B66B}" destId="{6B808703-FE69-E847-B38E-F377373035B1}" srcOrd="0" destOrd="0" parTransId="{7E59370A-0194-DC43-B985-AD1F61CE7603}" sibTransId="{0EC32A04-B2B2-A84A-BBBC-4B65C49C14D7}"/>
    <dgm:cxn modelId="{F8B287AF-B6BB-0344-99C5-0E628E9443A1}" srcId="{5EE775A1-844D-394D-AF19-05C50C8D48CF}" destId="{DCCC4966-C967-704B-82DC-FD498F73B547}" srcOrd="8" destOrd="0" parTransId="{4B8806C7-B451-BA40-8747-12F763D2D688}" sibTransId="{F8C1D914-81D1-5948-9F1B-4B321EA55724}"/>
    <dgm:cxn modelId="{E7022DB1-925C-1D4E-AEC2-58E673AE2E01}" srcId="{5EE775A1-844D-394D-AF19-05C50C8D48CF}" destId="{10D976DF-C847-4343-914C-EC07EAE0B3E2}" srcOrd="2" destOrd="0" parTransId="{AA22885D-8880-F047-8F51-8310E57482AF}" sibTransId="{67B405B2-055E-0D4F-BFB1-11035EDD6174}"/>
    <dgm:cxn modelId="{3089F1B4-3BEA-8E49-867F-F3178BAB31F9}" type="presOf" srcId="{B5A7AF15-043D-B745-9B15-128202781EF0}" destId="{1E3590CA-03F6-6B4D-B5F0-D119B3C92944}" srcOrd="1" destOrd="3" presId="urn:microsoft.com/office/officeart/2005/8/layout/matrix1"/>
    <dgm:cxn modelId="{5FAFF0B7-84EA-BB4A-AB20-EDF0789FDBB2}" srcId="{0F5DC3A5-A129-E647-8C08-DBEF66FF78F9}" destId="{25954A93-A289-844B-B6BB-107AB02C9A85}" srcOrd="3" destOrd="0" parTransId="{F7D3801D-D8B2-0446-8C9A-B0921D54E7E3}" sibTransId="{4D4DBD42-8EEF-0742-9A74-E949C771E86E}"/>
    <dgm:cxn modelId="{1FE640B8-02D1-B645-90C7-DD4E4F2CFBEB}" type="presOf" srcId="{F4CEFCFE-A23E-0A4C-97D7-D9346A758EE4}" destId="{D5B5FF7D-FEEF-6A4A-ADCA-15BAE5362B55}" srcOrd="1" destOrd="1" presId="urn:microsoft.com/office/officeart/2005/8/layout/matrix1"/>
    <dgm:cxn modelId="{80F2FAB9-4298-D446-B128-B5757AE8770A}" srcId="{8E9BEFAD-D78D-8846-BFE6-4360B925B66B}" destId="{C2F06019-3468-6F43-BA11-5A01CEE5E3D5}" srcOrd="3" destOrd="0" parTransId="{0EA7D51F-6F5D-834D-B021-C2EA7675B922}" sibTransId="{4C9ECF4F-3240-AF49-ABDE-AB883896823F}"/>
    <dgm:cxn modelId="{A86341BA-4EE6-9145-9F26-8259C204A175}" type="presOf" srcId="{3481FFB6-039D-6E46-A851-92BBD1A08437}" destId="{CFED4372-2977-0647-81C7-9E58796F4CBF}" srcOrd="0" destOrd="0" presId="urn:microsoft.com/office/officeart/2005/8/layout/matrix1"/>
    <dgm:cxn modelId="{BEA590BD-5BEB-5C4B-93B1-D28A82D49347}" srcId="{5EE775A1-844D-394D-AF19-05C50C8D48CF}" destId="{7221219E-1F12-DD47-BB46-833C10ED3D3B}" srcOrd="9" destOrd="0" parTransId="{FAAF3925-1D9D-4B42-883D-E7B3FEBF6E5D}" sibTransId="{69084653-82D9-024D-99E7-4F53E653A0B0}"/>
    <dgm:cxn modelId="{134752BF-369E-CF4B-8FBA-0B30D19ED73D}" type="presOf" srcId="{10D976DF-C847-4343-914C-EC07EAE0B3E2}" destId="{9E6E59C5-C75E-A64E-B804-ABDA436F3A7C}" srcOrd="0" destOrd="3" presId="urn:microsoft.com/office/officeart/2005/8/layout/matrix1"/>
    <dgm:cxn modelId="{25ED7BC1-2E74-BC4E-9915-95FAFB8CB8EE}" type="presOf" srcId="{1A3ACD07-3EC5-FA4E-95DF-D2D8B23548E6}" destId="{BED68245-9609-0D4E-9FEF-370B5EFF3697}" srcOrd="0" destOrd="8" presId="urn:microsoft.com/office/officeart/2005/8/layout/matrix1"/>
    <dgm:cxn modelId="{B985C8C3-B752-1745-8CD3-D52905ABC12E}" type="presOf" srcId="{E74CF4FB-7DA1-044E-BA94-DFC9AD63D030}" destId="{48C150FC-E494-3743-BAC2-2E2E68CF7592}" srcOrd="0" destOrd="5" presId="urn:microsoft.com/office/officeart/2005/8/layout/matrix1"/>
    <dgm:cxn modelId="{4843F0C7-AD70-1247-A8D3-70930A3720B7}" srcId="{5EE775A1-844D-394D-AF19-05C50C8D48CF}" destId="{79B901F5-DBF9-C245-9C1D-DC4E776681DF}" srcOrd="4" destOrd="0" parTransId="{3D5DA1F3-6C16-DA49-9B9F-A03475FBFCCC}" sibTransId="{9BF865A9-E864-4D49-9270-C3B99B1B8A7D}"/>
    <dgm:cxn modelId="{8C12F3C9-23C3-304C-A59A-935144BBE9A1}" srcId="{0F5DC3A5-A129-E647-8C08-DBEF66FF78F9}" destId="{10A01DF7-7635-5F42-9735-0CC4A165F168}" srcOrd="6" destOrd="0" parTransId="{7AAF6EE3-ACE1-664F-BB82-2020A7936A0E}" sibTransId="{063F4FB4-A1C7-0847-BF6E-2B15132754E9}"/>
    <dgm:cxn modelId="{8D80EFCB-8047-1A45-A837-0F5F9D0F2F2D}" type="presOf" srcId="{1DF08D26-33D3-2E42-A3E6-4381C6F67096}" destId="{0D3B0DD8-725E-844C-A6BD-F66678A822FA}" srcOrd="1" destOrd="4" presId="urn:microsoft.com/office/officeart/2005/8/layout/matrix1"/>
    <dgm:cxn modelId="{1A7C3ECC-BD3B-A84E-BE76-29C24AD23280}" type="presOf" srcId="{93068410-DC40-D346-A3AB-2A03EA6B95F3}" destId="{93348A81-A490-CE48-A0CB-F14684DFFD52}" srcOrd="0" destOrd="7" presId="urn:microsoft.com/office/officeart/2005/8/layout/matrix1"/>
    <dgm:cxn modelId="{9A959DCC-C6D6-FC48-B845-A2CA937D7AC3}" type="presOf" srcId="{E5B73716-5FCB-924F-BB91-7E201C379390}" destId="{1E3590CA-03F6-6B4D-B5F0-D119B3C92944}" srcOrd="1" destOrd="9" presId="urn:microsoft.com/office/officeart/2005/8/layout/matrix1"/>
    <dgm:cxn modelId="{FD0E72CD-5BB3-F940-BA6C-7A5389298381}" type="presOf" srcId="{DCCC4966-C967-704B-82DC-FD498F73B547}" destId="{D5B5FF7D-FEEF-6A4A-ADCA-15BAE5362B55}" srcOrd="1" destOrd="9" presId="urn:microsoft.com/office/officeart/2005/8/layout/matrix1"/>
    <dgm:cxn modelId="{296EF6D1-8C8D-D64E-9318-2C4369CE2EB0}" type="presOf" srcId="{79B901F5-DBF9-C245-9C1D-DC4E776681DF}" destId="{9E6E59C5-C75E-A64E-B804-ABDA436F3A7C}" srcOrd="0" destOrd="5" presId="urn:microsoft.com/office/officeart/2005/8/layout/matrix1"/>
    <dgm:cxn modelId="{62BA31D3-8C0D-6D4D-8007-1D17FED35646}" type="presOf" srcId="{E5B73716-5FCB-924F-BB91-7E201C379390}" destId="{48C150FC-E494-3743-BAC2-2E2E68CF7592}" srcOrd="0" destOrd="9" presId="urn:microsoft.com/office/officeart/2005/8/layout/matrix1"/>
    <dgm:cxn modelId="{71A437D5-E2C2-384D-87C2-B4237EEB55ED}" srcId="{0F5DC3A5-A129-E647-8C08-DBEF66FF78F9}" destId="{B565FB22-65B0-8041-B8E5-8301BC44D835}" srcOrd="1" destOrd="0" parTransId="{04B1ED1D-0BA4-9347-BFD6-3142C61130AD}" sibTransId="{D7EA8B0B-650B-E14A-ADB7-90C80B9D4FFC}"/>
    <dgm:cxn modelId="{24D88FD9-DDD3-7F49-B768-583393124907}" type="presOf" srcId="{1DF08D26-33D3-2E42-A3E6-4381C6F67096}" destId="{BED68245-9609-0D4E-9FEF-370B5EFF3697}" srcOrd="0" destOrd="4" presId="urn:microsoft.com/office/officeart/2005/8/layout/matrix1"/>
    <dgm:cxn modelId="{80153DDA-F744-0345-B65E-BA5169E48026}" type="presOf" srcId="{1ECC61A0-8D50-8F49-BB3A-AF339DD32BC4}" destId="{A182CC23-73B2-D845-8647-BC59B456C185}" srcOrd="1" destOrd="2" presId="urn:microsoft.com/office/officeart/2005/8/layout/matrix1"/>
    <dgm:cxn modelId="{3EF7B3DB-AE58-E841-A254-39876EA6821B}" type="presOf" srcId="{93068410-DC40-D346-A3AB-2A03EA6B95F3}" destId="{A182CC23-73B2-D845-8647-BC59B456C185}" srcOrd="1" destOrd="7" presId="urn:microsoft.com/office/officeart/2005/8/layout/matrix1"/>
    <dgm:cxn modelId="{087846DC-B231-CE4A-B6FF-ADF2BF0F3C88}" type="presOf" srcId="{DCCC4966-C967-704B-82DC-FD498F73B547}" destId="{9E6E59C5-C75E-A64E-B804-ABDA436F3A7C}" srcOrd="0" destOrd="9" presId="urn:microsoft.com/office/officeart/2005/8/layout/matrix1"/>
    <dgm:cxn modelId="{137D8CDC-93B4-1246-87DA-D798E9BAACD7}" type="presOf" srcId="{6BCB7CCF-14A9-CB49-87F2-67064C3DAAA0}" destId="{A182CC23-73B2-D845-8647-BC59B456C185}" srcOrd="1" destOrd="5" presId="urn:microsoft.com/office/officeart/2005/8/layout/matrix1"/>
    <dgm:cxn modelId="{376392DE-7DC3-4C46-BFA9-B73932AD52CC}" srcId="{23D78A3B-65F2-6042-AEB8-548294E6A289}" destId="{1A3ACD07-3EC5-FA4E-95DF-D2D8B23548E6}" srcOrd="7" destOrd="0" parTransId="{0F876D5E-039C-FA4F-B11A-07630FFEB3EC}" sibTransId="{657482B7-D5B8-5F4E-9294-D3607BD6485D}"/>
    <dgm:cxn modelId="{7029C6E3-84F6-9E4B-BF7B-7F3917850A45}" type="presOf" srcId="{1ECC61A0-8D50-8F49-BB3A-AF339DD32BC4}" destId="{93348A81-A490-CE48-A0CB-F14684DFFD52}" srcOrd="0" destOrd="2" presId="urn:microsoft.com/office/officeart/2005/8/layout/matrix1"/>
    <dgm:cxn modelId="{0EBD27E7-29BD-4DB7-93E8-BECEC9775997}" srcId="{23D78A3B-65F2-6042-AEB8-548294E6A289}" destId="{510D7EF3-227F-4525-B62A-576BCEBBAC06}" srcOrd="1" destOrd="0" parTransId="{88FC8EE8-9A2B-4B1E-8712-376E35245F02}" sibTransId="{5D964582-B3DF-4365-985E-886DFD0864DE}"/>
    <dgm:cxn modelId="{B14832E7-452F-F145-95A2-6CD733854E25}" type="presOf" srcId="{10D976DF-C847-4343-914C-EC07EAE0B3E2}" destId="{D5B5FF7D-FEEF-6A4A-ADCA-15BAE5362B55}" srcOrd="1" destOrd="3" presId="urn:microsoft.com/office/officeart/2005/8/layout/matrix1"/>
    <dgm:cxn modelId="{ED06F7EB-B8B5-B248-8D95-D164D3B402AA}" type="presOf" srcId="{39EF38ED-4126-4646-B3AC-7C4D806632E2}" destId="{48C150FC-E494-3743-BAC2-2E2E68CF7592}" srcOrd="0" destOrd="8" presId="urn:microsoft.com/office/officeart/2005/8/layout/matrix1"/>
    <dgm:cxn modelId="{536111EC-AC8C-C948-A9FA-A27026EDADCA}" type="presOf" srcId="{E74CF4FB-7DA1-044E-BA94-DFC9AD63D030}" destId="{1E3590CA-03F6-6B4D-B5F0-D119B3C92944}" srcOrd="1" destOrd="5" presId="urn:microsoft.com/office/officeart/2005/8/layout/matrix1"/>
    <dgm:cxn modelId="{2EA2B4EC-81D1-CC4A-92B7-E36B7FCB1C75}" type="presOf" srcId="{C6408DBA-3C26-2F40-A54F-0CBC9C94316B}" destId="{93348A81-A490-CE48-A0CB-F14684DFFD52}" srcOrd="0" destOrd="3" presId="urn:microsoft.com/office/officeart/2005/8/layout/matrix1"/>
    <dgm:cxn modelId="{9E8DA9EF-1D5C-8F42-B048-5EB57F4EB25D}" type="presOf" srcId="{0F5DC3A5-A129-E647-8C08-DBEF66FF78F9}" destId="{48C150FC-E494-3743-BAC2-2E2E68CF7592}" srcOrd="0" destOrd="0" presId="urn:microsoft.com/office/officeart/2005/8/layout/matrix1"/>
    <dgm:cxn modelId="{3DBA50F0-96CA-47E9-8F86-62F7FAC8CA12}" srcId="{23D78A3B-65F2-6042-AEB8-548294E6A289}" destId="{574858B7-0A19-4034-A0A3-8EAC27CE074F}" srcOrd="8" destOrd="0" parTransId="{DA2BBB89-757A-4A0B-BFEF-69F841989934}" sibTransId="{0D29CD58-E0BB-4F77-96C7-C8C642D8E700}"/>
    <dgm:cxn modelId="{C115DCF4-BDC0-184F-9C9B-A0E10DCEE7FF}" type="presOf" srcId="{C6408DBA-3C26-2F40-A54F-0CBC9C94316B}" destId="{A182CC23-73B2-D845-8647-BC59B456C185}" srcOrd="1" destOrd="3" presId="urn:microsoft.com/office/officeart/2005/8/layout/matrix1"/>
    <dgm:cxn modelId="{1338A2F8-DE8F-814E-B7D0-C4AEA1BB6BF8}" type="presOf" srcId="{A1EF69AB-BC2B-6143-AB9D-DEF15CB5FECF}" destId="{A182CC23-73B2-D845-8647-BC59B456C185}" srcOrd="1" destOrd="6" presId="urn:microsoft.com/office/officeart/2005/8/layout/matrix1"/>
    <dgm:cxn modelId="{96EEDFF8-3489-2541-B816-542155408B10}" type="presOf" srcId="{1A3ACD07-3EC5-FA4E-95DF-D2D8B23548E6}" destId="{0D3B0DD8-725E-844C-A6BD-F66678A822FA}" srcOrd="1" destOrd="8" presId="urn:microsoft.com/office/officeart/2005/8/layout/matrix1"/>
    <dgm:cxn modelId="{470237FB-FFE2-9847-9608-DB079EFF7014}" type="presOf" srcId="{25954A93-A289-844B-B6BB-107AB02C9A85}" destId="{1E3590CA-03F6-6B4D-B5F0-D119B3C92944}" srcOrd="1" destOrd="4" presId="urn:microsoft.com/office/officeart/2005/8/layout/matrix1"/>
    <dgm:cxn modelId="{9CB19FFE-1467-214D-AC88-6648201A87F7}" srcId="{8E9BEFAD-D78D-8846-BFE6-4360B925B66B}" destId="{C6408DBA-3C26-2F40-A54F-0CBC9C94316B}" srcOrd="2" destOrd="0" parTransId="{51572B8D-791A-A140-9F70-F26A0E461F87}" sibTransId="{9B880654-261F-8F44-94EA-1204D3939A81}"/>
    <dgm:cxn modelId="{F17772FF-C290-184E-8779-053515A1019D}" srcId="{23D78A3B-65F2-6042-AEB8-548294E6A289}" destId="{1DF08D26-33D3-2E42-A3E6-4381C6F67096}" srcOrd="3" destOrd="0" parTransId="{DAAC220E-2887-0B4D-B584-32B661D068E4}" sibTransId="{9613ADD6-7EBC-E548-A00E-EA8D8EBDA33C}"/>
    <dgm:cxn modelId="{58B897FF-1AEA-9747-B6EB-31244E467252}" type="presOf" srcId="{F4CEFCFE-A23E-0A4C-97D7-D9346A758EE4}" destId="{9E6E59C5-C75E-A64E-B804-ABDA436F3A7C}" srcOrd="0" destOrd="1" presId="urn:microsoft.com/office/officeart/2005/8/layout/matrix1"/>
    <dgm:cxn modelId="{6DB3F9FF-2BDD-9D4A-BB1F-F06D3D79F335}" type="presOf" srcId="{CAB99AE9-EB8F-524A-95B2-3648D9584A76}" destId="{D5B5FF7D-FEEF-6A4A-ADCA-15BAE5362B55}" srcOrd="1" destOrd="8" presId="urn:microsoft.com/office/officeart/2005/8/layout/matrix1"/>
    <dgm:cxn modelId="{7140CA6C-9BA2-4B44-BF05-99407F140D0C}" type="presParOf" srcId="{FDD66DD5-8D69-9C46-A86E-4677A0FC49C5}" destId="{8ABF55C3-711B-ED4B-9ADE-9C26151BFC4A}" srcOrd="0" destOrd="0" presId="urn:microsoft.com/office/officeart/2005/8/layout/matrix1"/>
    <dgm:cxn modelId="{EE1972A9-FE82-614C-BF67-C5382F5BE055}" type="presParOf" srcId="{8ABF55C3-711B-ED4B-9ADE-9C26151BFC4A}" destId="{93348A81-A490-CE48-A0CB-F14684DFFD52}" srcOrd="0" destOrd="0" presId="urn:microsoft.com/office/officeart/2005/8/layout/matrix1"/>
    <dgm:cxn modelId="{B74B280C-6874-B143-A13C-A7619CCBA4A5}" type="presParOf" srcId="{8ABF55C3-711B-ED4B-9ADE-9C26151BFC4A}" destId="{A182CC23-73B2-D845-8647-BC59B456C185}" srcOrd="1" destOrd="0" presId="urn:microsoft.com/office/officeart/2005/8/layout/matrix1"/>
    <dgm:cxn modelId="{7586A801-F32B-6A46-8438-36B85B98E87A}" type="presParOf" srcId="{8ABF55C3-711B-ED4B-9ADE-9C26151BFC4A}" destId="{9E6E59C5-C75E-A64E-B804-ABDA436F3A7C}" srcOrd="2" destOrd="0" presId="urn:microsoft.com/office/officeart/2005/8/layout/matrix1"/>
    <dgm:cxn modelId="{780920FE-9EC1-D340-ABBB-524AE7337C73}" type="presParOf" srcId="{8ABF55C3-711B-ED4B-9ADE-9C26151BFC4A}" destId="{D5B5FF7D-FEEF-6A4A-ADCA-15BAE5362B55}" srcOrd="3" destOrd="0" presId="urn:microsoft.com/office/officeart/2005/8/layout/matrix1"/>
    <dgm:cxn modelId="{2982765C-ADE8-5744-A28D-A355B38F4826}" type="presParOf" srcId="{8ABF55C3-711B-ED4B-9ADE-9C26151BFC4A}" destId="{48C150FC-E494-3743-BAC2-2E2E68CF7592}" srcOrd="4" destOrd="0" presId="urn:microsoft.com/office/officeart/2005/8/layout/matrix1"/>
    <dgm:cxn modelId="{B192211E-5713-5941-ABA8-44D9301933C4}" type="presParOf" srcId="{8ABF55C3-711B-ED4B-9ADE-9C26151BFC4A}" destId="{1E3590CA-03F6-6B4D-B5F0-D119B3C92944}" srcOrd="5" destOrd="0" presId="urn:microsoft.com/office/officeart/2005/8/layout/matrix1"/>
    <dgm:cxn modelId="{CDA9FAAE-A418-FA42-B97C-F88C4FAB6341}" type="presParOf" srcId="{8ABF55C3-711B-ED4B-9ADE-9C26151BFC4A}" destId="{BED68245-9609-0D4E-9FEF-370B5EFF3697}" srcOrd="6" destOrd="0" presId="urn:microsoft.com/office/officeart/2005/8/layout/matrix1"/>
    <dgm:cxn modelId="{5D771291-48A6-8B4B-9BE7-2F671E8057C9}" type="presParOf" srcId="{8ABF55C3-711B-ED4B-9ADE-9C26151BFC4A}" destId="{0D3B0DD8-725E-844C-A6BD-F66678A822FA}" srcOrd="7" destOrd="0" presId="urn:microsoft.com/office/officeart/2005/8/layout/matrix1"/>
    <dgm:cxn modelId="{650B110D-8003-694B-8E94-2046B642CF0E}" type="presParOf" srcId="{FDD66DD5-8D69-9C46-A86E-4677A0FC49C5}" destId="{CFED4372-2977-0647-81C7-9E58796F4CB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48A81-A490-CE48-A0CB-F14684DFFD52}">
      <dsp:nvSpPr>
        <dsp:cNvPr id="0" name=""/>
        <dsp:cNvSpPr/>
      </dsp:nvSpPr>
      <dsp:spPr>
        <a:xfrm rot="16200000">
          <a:off x="364419" y="-364419"/>
          <a:ext cx="1962150" cy="2690989"/>
        </a:xfrm>
        <a:prstGeom prst="round1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latin typeface="Kelson Sans" panose="020B0604020202020204" charset="0"/>
            </a:rPr>
            <a:t>Constants and Types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typedef bit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&lt;48&gt; </a:t>
          </a:r>
          <a:r>
            <a:rPr lang="en-US" sz="11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mac_addr_t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000" b="0" i="0" kern="1200">
            <a:solidFill>
              <a:schemeClr val="bg1"/>
            </a:solidFill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header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1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ethernet_h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{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</a:t>
          </a: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mac_addr_t   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dst;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</a:t>
          </a: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mac_addr_t   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src;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</a:t>
          </a: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bit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&lt;16&gt;      etype;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}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</dsp:txBody>
      <dsp:txXfrm rot="5400000">
        <a:off x="0" y="0"/>
        <a:ext cx="2690989" cy="1471612"/>
      </dsp:txXfrm>
    </dsp:sp>
    <dsp:sp modelId="{9E6E59C5-C75E-A64E-B804-ABDA436F3A7C}">
      <dsp:nvSpPr>
        <dsp:cNvPr id="0" name=""/>
        <dsp:cNvSpPr/>
      </dsp:nvSpPr>
      <dsp:spPr>
        <a:xfrm>
          <a:off x="2690989" y="0"/>
          <a:ext cx="2690989" cy="1962150"/>
        </a:xfrm>
        <a:prstGeom prst="round1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latin typeface="Kelson Sans" panose="020B0604020202020204" charset="0"/>
            </a:rPr>
            <a:t>Tables and Externs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action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send(</a:t>
          </a:r>
          <a:r>
            <a:rPr lang="en-US" sz="11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port_id_t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port) {…}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action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drop() {…}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table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ipv4_lpm {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</a:t>
          </a: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key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= {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  meta.vrf     : exact;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  hdr.ipv4.dst : lpm;</a:t>
          </a:r>
          <a:b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</a:b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}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        </a:t>
          </a: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actions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= { send; drop }</a:t>
          </a:r>
        </a:p>
      </dsp:txBody>
      <dsp:txXfrm>
        <a:off x="2690989" y="0"/>
        <a:ext cx="2690989" cy="1471612"/>
      </dsp:txXfrm>
    </dsp:sp>
    <dsp:sp modelId="{48C150FC-E494-3743-BAC2-2E2E68CF7592}">
      <dsp:nvSpPr>
        <dsp:cNvPr id="0" name=""/>
        <dsp:cNvSpPr/>
      </dsp:nvSpPr>
      <dsp:spPr>
        <a:xfrm rot="10800000">
          <a:off x="0" y="1958971"/>
          <a:ext cx="2690989" cy="1962150"/>
        </a:xfrm>
        <a:prstGeom prst="round1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1" i="0" u="sng" kern="1200">
              <a:latin typeface="Kelson Sans" panose="020B0604020202020204" charset="0"/>
              <a:cs typeface="Consolas" panose="020B0609020204030204" pitchFamily="49" charset="0"/>
            </a:rPr>
            <a:t>Parser Code</a:t>
          </a:r>
          <a:r>
            <a:rPr lang="en-US" sz="1600" b="1" i="0" kern="1200">
              <a:latin typeface="Kelson Sans" panose="020B0604020202020204" charset="0"/>
              <a:cs typeface="Consolas" panose="020B0609020204030204" pitchFamily="49" charset="0"/>
            </a:rPr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state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1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parse_ethernet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{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pkt.</a:t>
          </a: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extract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(hdr.eth);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</a:t>
          </a: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transition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  select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(</a:t>
          </a:r>
          <a:r>
            <a:rPr lang="en-US" sz="11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hdr.eth.etype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) {</a:t>
          </a:r>
          <a:endParaRPr lang="en-US" sz="1100" b="1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    0x0800 : parse_ipv4;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    default: accept;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  }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}  </a:t>
          </a:r>
        </a:p>
      </dsp:txBody>
      <dsp:txXfrm rot="10800000">
        <a:off x="0" y="2449509"/>
        <a:ext cx="2690989" cy="1471612"/>
      </dsp:txXfrm>
    </dsp:sp>
    <dsp:sp modelId="{BED68245-9609-0D4E-9FEF-370B5EFF3697}">
      <dsp:nvSpPr>
        <dsp:cNvPr id="0" name=""/>
        <dsp:cNvSpPr/>
      </dsp:nvSpPr>
      <dsp:spPr>
        <a:xfrm rot="5400000">
          <a:off x="3055408" y="1597731"/>
          <a:ext cx="1962150" cy="2690989"/>
        </a:xfrm>
        <a:prstGeom prst="round1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600" b="1" u="sng" kern="1200">
              <a:latin typeface="Kelson Sans" panose="020B0604020202020204" charset="0"/>
            </a:rPr>
            <a:t>Control Code</a:t>
          </a:r>
          <a:r>
            <a:rPr lang="en-US" sz="1600" kern="1200">
              <a:latin typeface="Kelson Sans" panose="020B0604020202020204" charset="0"/>
            </a:rPr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apply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{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if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(hdr.ipv4.isValid()) {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 ipv4_lpm.apply();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}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}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</a:t>
          </a:r>
        </a:p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b="0" i="0" kern="1200">
            <a:latin typeface="Consolas" panose="020B0609020204030204" pitchFamily="49" charset="0"/>
            <a:cs typeface="Consolas" panose="020B0609020204030204" pitchFamily="49" charset="0"/>
          </a:endParaRPr>
        </a:p>
      </dsp:txBody>
      <dsp:txXfrm rot="-5400000">
        <a:off x="2690989" y="2452687"/>
        <a:ext cx="2690989" cy="1471612"/>
      </dsp:txXfrm>
    </dsp:sp>
    <dsp:sp modelId="{CFED4372-2977-0647-81C7-9E58796F4CBF}">
      <dsp:nvSpPr>
        <dsp:cNvPr id="0" name=""/>
        <dsp:cNvSpPr/>
      </dsp:nvSpPr>
      <dsp:spPr>
        <a:xfrm>
          <a:off x="1883692" y="1471612"/>
          <a:ext cx="1614593" cy="98107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P4</a:t>
          </a:r>
        </a:p>
      </dsp:txBody>
      <dsp:txXfrm>
        <a:off x="1931584" y="1519504"/>
        <a:ext cx="1518809" cy="885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48A81-A490-CE48-A0CB-F14684DFFD52}">
      <dsp:nvSpPr>
        <dsp:cNvPr id="0" name=""/>
        <dsp:cNvSpPr/>
      </dsp:nvSpPr>
      <dsp:spPr>
        <a:xfrm rot="16200000">
          <a:off x="364419" y="-364419"/>
          <a:ext cx="1962151" cy="2690989"/>
        </a:xfrm>
        <a:prstGeom prst="round1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latin typeface="Kelson Sans" panose="020B0604020202020204" charset="0"/>
            </a:rPr>
            <a:t>Constants and Types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typedef bit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&lt;48&gt; </a:t>
          </a:r>
          <a:r>
            <a:rPr lang="en-US" sz="11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mac_addr_t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000" b="0" i="0" kern="1200">
            <a:solidFill>
              <a:schemeClr val="bg1"/>
            </a:solidFill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header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1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ethernet_h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{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  </a:t>
          </a:r>
          <a:r>
            <a:rPr lang="en-US" sz="1100" b="1" i="0" kern="1200" err="1">
              <a:latin typeface="Consolas" panose="020B0609020204030204" pitchFamily="49" charset="0"/>
              <a:cs typeface="Consolas" panose="020B0609020204030204" pitchFamily="49" charset="0"/>
            </a:rPr>
            <a:t>mac_addr_t</a:t>
          </a: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   </a:t>
          </a:r>
          <a:r>
            <a:rPr lang="en-US" sz="11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dst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  </a:t>
          </a:r>
          <a:r>
            <a:rPr lang="en-US" sz="1100" b="1" i="0" kern="1200" err="1">
              <a:latin typeface="Consolas" panose="020B0609020204030204" pitchFamily="49" charset="0"/>
              <a:cs typeface="Consolas" panose="020B0609020204030204" pitchFamily="49" charset="0"/>
            </a:rPr>
            <a:t>mac_addr_t</a:t>
          </a: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   </a:t>
          </a:r>
          <a:r>
            <a:rPr lang="en-US" sz="11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src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    </a:t>
          </a:r>
          <a:r>
            <a:rPr lang="en-US" sz="1100" b="1" i="0" kern="1200">
              <a:latin typeface="Consolas" panose="020B0609020204030204" pitchFamily="49" charset="0"/>
              <a:cs typeface="Consolas" panose="020B0609020204030204" pitchFamily="49" charset="0"/>
            </a:rPr>
            <a:t>bit</a:t>
          </a: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&lt;16&gt;      etype;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0" i="0" kern="1200">
              <a:latin typeface="Consolas" panose="020B0609020204030204" pitchFamily="49" charset="0"/>
              <a:cs typeface="Consolas" panose="020B0609020204030204" pitchFamily="49" charset="0"/>
            </a:rPr>
            <a:t>}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</dsp:txBody>
      <dsp:txXfrm rot="5400000">
        <a:off x="0" y="0"/>
        <a:ext cx="2690989" cy="1471613"/>
      </dsp:txXfrm>
    </dsp:sp>
    <dsp:sp modelId="{9E6E59C5-C75E-A64E-B804-ABDA436F3A7C}">
      <dsp:nvSpPr>
        <dsp:cNvPr id="0" name=""/>
        <dsp:cNvSpPr/>
      </dsp:nvSpPr>
      <dsp:spPr>
        <a:xfrm>
          <a:off x="2690989" y="0"/>
          <a:ext cx="2690989" cy="1962151"/>
        </a:xfrm>
        <a:prstGeom prst="round1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latin typeface="Kelson Sans" panose="020B0604020202020204" charset="0"/>
            </a:rPr>
            <a:t>Tables and Externs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kern="1200">
              <a:latin typeface="Consolas" panose="020B0609020204030204" pitchFamily="49" charset="0"/>
              <a:cs typeface="Consolas" panose="020B0609020204030204" pitchFamily="49" charset="0"/>
            </a:rPr>
            <a:t>table</a:t>
          </a:r>
          <a:r>
            <a:rPr lang="en-US" sz="1100" kern="1200">
              <a:latin typeface="Consolas" panose="020B0609020204030204" pitchFamily="49" charset="0"/>
              <a:cs typeface="Consolas" panose="020B0609020204030204" pitchFamily="49" charset="0"/>
            </a:rPr>
            <a:t> lpm ipv4_lpm {</a:t>
          </a:r>
          <a:endParaRPr lang="en-US" sz="11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kern="1200">
              <a:latin typeface="Consolas" panose="020B0609020204030204" pitchFamily="49" charset="0"/>
              <a:cs typeface="Consolas" panose="020B0609020204030204" pitchFamily="49" charset="0"/>
            </a:rPr>
            <a:t>  key</a:t>
          </a:r>
          <a:r>
            <a:rPr lang="en-US" sz="1100" kern="1200">
              <a:latin typeface="Consolas" panose="020B0609020204030204" pitchFamily="49" charset="0"/>
              <a:cs typeface="Consolas" panose="020B0609020204030204" pitchFamily="49" charset="0"/>
            </a:rPr>
            <a:t> = {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kern="1200">
              <a:latin typeface="Consolas" panose="020B0609020204030204" pitchFamily="49" charset="0"/>
              <a:cs typeface="Consolas" panose="020B0609020204030204" pitchFamily="49" charset="0"/>
            </a:rPr>
            <a:t>     bit</a:t>
          </a:r>
          <a:r>
            <a:rPr lang="en-US" sz="1100" kern="1200">
              <a:latin typeface="Consolas" panose="020B0609020204030204" pitchFamily="49" charset="0"/>
              <a:cs typeface="Consolas" panose="020B0609020204030204" pitchFamily="49" charset="0"/>
            </a:rPr>
            <a:t>&lt;12&gt;     </a:t>
          </a:r>
          <a:r>
            <a:rPr lang="en-US" sz="1100" kern="1200" err="1">
              <a:latin typeface="Consolas" panose="020B0609020204030204" pitchFamily="49" charset="0"/>
              <a:cs typeface="Consolas" panose="020B0609020204030204" pitchFamily="49" charset="0"/>
            </a:rPr>
            <a:t>vrf</a:t>
          </a:r>
          <a:r>
            <a:rPr lang="en-US" sz="1100" kern="1200">
              <a:latin typeface="Consolas" panose="020B0609020204030204" pitchFamily="49" charset="0"/>
              <a:cs typeface="Consolas" panose="020B0609020204030204" pitchFamily="49" charset="0"/>
            </a:rPr>
            <a:t>    : </a:t>
          </a:r>
          <a:r>
            <a:rPr lang="en-US" sz="1100" b="1" kern="1200">
              <a:latin typeface="Consolas" panose="020B0609020204030204" pitchFamily="49" charset="0"/>
              <a:cs typeface="Consolas" panose="020B0609020204030204" pitchFamily="49" charset="0"/>
            </a:rPr>
            <a:t>exact</a:t>
          </a:r>
          <a:r>
            <a:rPr lang="en-US" sz="1100" kern="120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kern="1200">
              <a:latin typeface="Consolas" panose="020B0609020204030204" pitchFamily="49" charset="0"/>
              <a:cs typeface="Consolas" panose="020B0609020204030204" pitchFamily="49" charset="0"/>
            </a:rPr>
            <a:t>     ipv4_addr_t</a:t>
          </a:r>
          <a:r>
            <a:rPr lang="en-US" sz="1100" kern="1200">
              <a:latin typeface="Consolas" panose="020B0609020204030204" pitchFamily="49" charset="0"/>
              <a:cs typeface="Consolas" panose="020B0609020204030204" pitchFamily="49" charset="0"/>
            </a:rPr>
            <a:t> ipv4_dst : </a:t>
          </a:r>
          <a:r>
            <a:rPr lang="en-US" sz="1100" b="1" kern="1200">
              <a:latin typeface="Consolas" panose="020B0609020204030204" pitchFamily="49" charset="0"/>
              <a:cs typeface="Consolas" panose="020B0609020204030204" pitchFamily="49" charset="0"/>
            </a:rPr>
            <a:t>lpm</a:t>
          </a:r>
          <a:r>
            <a:rPr lang="en-US" sz="1100" kern="120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>
              <a:latin typeface="Consolas" panose="020B0609020204030204" pitchFamily="49" charset="0"/>
              <a:cs typeface="Consolas" panose="020B0609020204030204" pitchFamily="49" charset="0"/>
            </a:rPr>
            <a:t>  }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kern="1200">
              <a:latin typeface="Consolas" panose="020B0609020204030204" pitchFamily="49" charset="0"/>
              <a:cs typeface="Consolas" panose="020B0609020204030204" pitchFamily="49" charset="0"/>
            </a:rPr>
            <a:t>  value</a:t>
          </a:r>
          <a:r>
            <a:rPr lang="en-US" sz="1100" kern="1200">
              <a:latin typeface="Consolas" panose="020B0609020204030204" pitchFamily="49" charset="0"/>
              <a:cs typeface="Consolas" panose="020B0609020204030204" pitchFamily="49" charset="0"/>
            </a:rPr>
            <a:t> = {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kern="1200">
              <a:latin typeface="Consolas" panose="020B0609020204030204" pitchFamily="49" charset="0"/>
              <a:cs typeface="Consolas" panose="020B0609020204030204" pitchFamily="49" charset="0"/>
            </a:rPr>
            <a:t>          bit</a:t>
          </a:r>
          <a:r>
            <a:rPr lang="en-US" sz="1100" kern="1200">
              <a:latin typeface="Consolas" panose="020B0609020204030204" pitchFamily="49" charset="0"/>
              <a:cs typeface="Consolas" panose="020B0609020204030204" pitchFamily="49" charset="0"/>
            </a:rPr>
            <a:t>&lt;8&gt;   </a:t>
          </a:r>
          <a:r>
            <a:rPr lang="en-US" sz="1100" kern="1200" err="1">
              <a:latin typeface="Consolas" panose="020B0609020204030204" pitchFamily="49" charset="0"/>
              <a:cs typeface="Consolas" panose="020B0609020204030204" pitchFamily="49" charset="0"/>
            </a:rPr>
            <a:t>sw_control</a:t>
          </a:r>
          <a:r>
            <a:rPr lang="en-US" sz="1100" kern="120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kern="1200">
              <a:latin typeface="Consolas" panose="020B0609020204030204" pitchFamily="49" charset="0"/>
              <a:cs typeface="Consolas" panose="020B0609020204030204" pitchFamily="49" charset="0"/>
            </a:rPr>
            <a:t>          bit</a:t>
          </a:r>
          <a:r>
            <a:rPr lang="en-US" sz="1100" kern="1200">
              <a:latin typeface="Consolas" panose="020B0609020204030204" pitchFamily="49" charset="0"/>
              <a:cs typeface="Consolas" panose="020B0609020204030204" pitchFamily="49" charset="0"/>
            </a:rPr>
            <a:t>&lt;16&gt;  </a:t>
          </a:r>
          <a:r>
            <a:rPr lang="en-US" sz="1100" kern="1200" err="1">
              <a:latin typeface="Consolas" panose="020B0609020204030204" pitchFamily="49" charset="0"/>
              <a:cs typeface="Consolas" panose="020B0609020204030204" pitchFamily="49" charset="0"/>
            </a:rPr>
            <a:t>qid</a:t>
          </a:r>
          <a:r>
            <a:rPr lang="en-US" sz="1100" kern="1200">
              <a:latin typeface="Consolas" panose="020B0609020204030204" pitchFamily="49" charset="0"/>
              <a:cs typeface="Consolas" panose="020B0609020204030204" pitchFamily="49" charset="0"/>
            </a:rPr>
            <a:t>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kern="1200">
              <a:latin typeface="Consolas" panose="020B0609020204030204" pitchFamily="49" charset="0"/>
              <a:cs typeface="Consolas" panose="020B0609020204030204" pitchFamily="49" charset="0"/>
            </a:rPr>
            <a:t>          bit</a:t>
          </a:r>
          <a:r>
            <a:rPr lang="en-US" sz="1100" kern="1200">
              <a:latin typeface="Consolas" panose="020B0609020204030204" pitchFamily="49" charset="0"/>
              <a:cs typeface="Consolas" panose="020B0609020204030204" pitchFamily="49" charset="0"/>
            </a:rPr>
            <a:t>&lt;8&gt;   action;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>
              <a:latin typeface="Consolas" panose="020B0609020204030204" pitchFamily="49" charset="0"/>
              <a:cs typeface="Consolas" panose="020B0609020204030204" pitchFamily="49" charset="0"/>
            </a:rPr>
            <a:t>          }</a:t>
          </a:r>
        </a:p>
      </dsp:txBody>
      <dsp:txXfrm>
        <a:off x="2690989" y="0"/>
        <a:ext cx="2690989" cy="1471613"/>
      </dsp:txXfrm>
    </dsp:sp>
    <dsp:sp modelId="{48C150FC-E494-3743-BAC2-2E2E68CF7592}">
      <dsp:nvSpPr>
        <dsp:cNvPr id="0" name=""/>
        <dsp:cNvSpPr/>
      </dsp:nvSpPr>
      <dsp:spPr>
        <a:xfrm rot="10800000">
          <a:off x="2771" y="1962151"/>
          <a:ext cx="2690989" cy="1962151"/>
        </a:xfrm>
        <a:prstGeom prst="round1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1" i="0" u="sng" kern="1200">
              <a:latin typeface="Kelson Sans" panose="020B0604020202020204" charset="0"/>
              <a:cs typeface="Consolas" panose="020B0609020204030204" pitchFamily="49" charset="0"/>
            </a:rPr>
            <a:t>Parser Code</a:t>
          </a:r>
          <a:r>
            <a:rPr lang="en-US" sz="1600" b="1" i="0" kern="1200">
              <a:latin typeface="Kelson Sans" panose="020B0604020202020204" charset="0"/>
              <a:cs typeface="Consolas" panose="020B0609020204030204" pitchFamily="49" charset="0"/>
            </a:rPr>
            <a:t>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1" i="0" kern="1200" err="1">
              <a:latin typeface="Consolas" panose="020B0609020204030204" pitchFamily="49" charset="0"/>
              <a:cs typeface="Consolas" panose="020B0609020204030204" pitchFamily="49" charset="0"/>
            </a:rPr>
            <a:t>parse_ethernet</a:t>
          </a:r>
          <a:r>
            <a:rPr lang="en-US" sz="1000" b="1" i="0" kern="1200">
              <a:latin typeface="Consolas" panose="020B0609020204030204" pitchFamily="49" charset="0"/>
              <a:cs typeface="Consolas" panose="020B0609020204030204" pitchFamily="49" charset="0"/>
            </a:rPr>
            <a:t>: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000" b="0" i="0" kern="120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EXT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        </a:t>
          </a:r>
          <a:r>
            <a:rPr lang="en-US" sz="10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ether_r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, </a:t>
          </a:r>
          <a:r>
            <a:rPr lang="en-US" sz="10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ether_p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000" b="0" i="0" kern="120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NXTP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       </a:t>
          </a:r>
          <a:r>
            <a:rPr lang="en-US" sz="10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ether_r.ethertype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000" b="0" i="0" kern="120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MOVMAP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     ethernet, </a:t>
          </a:r>
          <a:r>
            <a:rPr lang="en-US" sz="10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ether_r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000" b="0" i="0" kern="120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STHC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       </a:t>
          </a:r>
          <a:r>
            <a:rPr lang="en-US" sz="10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ethernet_h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,          \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            </a:t>
          </a:r>
          <a:r>
            <a:rPr lang="en-US" sz="10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header_id_t.ETHERNET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,\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            layer_id.L2,         \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            X2::NEXT_ON_MISS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  <a:r>
            <a:rPr lang="en-US" sz="1000" b="0" i="0" kern="120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HALT</a:t>
          </a:r>
        </a:p>
      </dsp:txBody>
      <dsp:txXfrm rot="10800000">
        <a:off x="2771" y="2452688"/>
        <a:ext cx="2690989" cy="1471613"/>
      </dsp:txXfrm>
    </dsp:sp>
    <dsp:sp modelId="{BED68245-9609-0D4E-9FEF-370B5EFF3697}">
      <dsp:nvSpPr>
        <dsp:cNvPr id="0" name=""/>
        <dsp:cNvSpPr/>
      </dsp:nvSpPr>
      <dsp:spPr>
        <a:xfrm rot="5400000">
          <a:off x="3055408" y="1597731"/>
          <a:ext cx="1962151" cy="2690989"/>
        </a:xfrm>
        <a:prstGeom prst="round1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8000" rIns="0" bIns="10800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600" b="1" u="sng" kern="1200">
              <a:latin typeface="Kelson Sans" panose="020B0604020202020204" charset="0"/>
            </a:rPr>
            <a:t>MAP Code</a:t>
          </a:r>
          <a:r>
            <a:rPr lang="en-US" sz="1600" kern="1200">
              <a:latin typeface="Kelson Sans" panose="020B0604020202020204" charset="0"/>
            </a:rPr>
            <a:t>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1" i="0" kern="1200">
              <a:latin typeface="Consolas" panose="020B0609020204030204" pitchFamily="49" charset="0"/>
              <a:cs typeface="Consolas" panose="020B0609020204030204" pitchFamily="49" charset="0"/>
            </a:rPr>
            <a:t>ingress: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BRBTSTCLR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 </a:t>
          </a:r>
          <a:r>
            <a:rPr lang="en-US" sz="10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hdr_valid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[hdr_id.IPV4], \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          </a:t>
          </a:r>
          <a:r>
            <a:rPr lang="en-US" sz="10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nonip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CONCAT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    </a:t>
          </a:r>
          <a:r>
            <a:rPr lang="en-US" sz="10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lpm_key.vrf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, </a:t>
          </a:r>
          <a:r>
            <a:rPr lang="en-US" sz="10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port_meta.vrf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LKPLPM.LF0 </a:t>
          </a:r>
          <a:r>
            <a:rPr lang="en-US" sz="10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lpm_key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, </a:t>
          </a:r>
          <a:r>
            <a:rPr lang="en-US" sz="10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tbl_val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, ipv4_lpm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LDSPI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     </a:t>
          </a:r>
          <a:r>
            <a:rPr lang="en-US" sz="10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lpm_val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, ipv4_lpm_default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SYNC.N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    [LF0], ipv4_lpm_default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MOV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        </a:t>
          </a:r>
          <a:r>
            <a:rPr lang="en-US" sz="10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lpm_val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, </a:t>
          </a:r>
          <a:r>
            <a:rPr lang="en-US" sz="1000" b="0" i="0" kern="1200" err="1">
              <a:latin typeface="Consolas" panose="020B0609020204030204" pitchFamily="49" charset="0"/>
              <a:cs typeface="Consolas" panose="020B0609020204030204" pitchFamily="49" charset="0"/>
            </a:rPr>
            <a:t>tbl_val</a:t>
          </a:r>
          <a:endParaRPr lang="en-US" sz="1000" b="0" i="0" kern="1200">
            <a:latin typeface="Consolas" panose="020B0609020204030204" pitchFamily="49" charset="0"/>
            <a:cs typeface="Consolas" panose="020B0609020204030204" pitchFamily="49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1" i="0" kern="1200">
              <a:latin typeface="Consolas" panose="020B0609020204030204" pitchFamily="49" charset="0"/>
              <a:cs typeface="Consolas" panose="020B0609020204030204" pitchFamily="49" charset="0"/>
            </a:rPr>
            <a:t>nonip</a:t>
          </a:r>
          <a:r>
            <a:rPr lang="en-US" sz="1000" b="0" i="0" kern="1200">
              <a:latin typeface="Consolas" panose="020B0609020204030204" pitchFamily="49" charset="0"/>
              <a:cs typeface="Consolas" panose="020B0609020204030204" pitchFamily="49" charset="0"/>
            </a:rPr>
            <a:t>:     </a:t>
          </a:r>
          <a:r>
            <a:rPr lang="en-US" sz="1000" b="0" i="0" kern="120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rPr>
            <a:t>DROP.H </a:t>
          </a:r>
          <a:r>
            <a:rPr lang="en-US" sz="1000" b="0" i="0" kern="120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rPr>
            <a:t>0</a:t>
          </a:r>
        </a:p>
      </dsp:txBody>
      <dsp:txXfrm rot="-5400000">
        <a:off x="2690989" y="2452688"/>
        <a:ext cx="2690989" cy="1471613"/>
      </dsp:txXfrm>
    </dsp:sp>
    <dsp:sp modelId="{CFED4372-2977-0647-81C7-9E58796F4CBF}">
      <dsp:nvSpPr>
        <dsp:cNvPr id="0" name=""/>
        <dsp:cNvSpPr/>
      </dsp:nvSpPr>
      <dsp:spPr>
        <a:xfrm>
          <a:off x="1883692" y="1471613"/>
          <a:ext cx="1614593" cy="981075"/>
        </a:xfrm>
        <a:prstGeom prst="roundRect">
          <a:avLst/>
        </a:prstGeom>
        <a:solidFill>
          <a:srgbClr val="E2F0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XASM</a:t>
          </a:r>
        </a:p>
      </dsp:txBody>
      <dsp:txXfrm>
        <a:off x="1931584" y="1519505"/>
        <a:ext cx="1518809" cy="885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021D03-3F58-B22C-7D73-3EE44EEAB5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Kelson Sans" panose="020B060402020202020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571C2-79A4-BEB9-B3ED-1693223646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37DCB-40B8-5440-8A90-0CE17A7DC47A}" type="datetimeFigureOut">
              <a:rPr lang="en-US" smtClean="0">
                <a:latin typeface="Kelson Sans" panose="020B0604020202020204" charset="0"/>
              </a:rPr>
              <a:t>10/24/2025</a:t>
            </a:fld>
            <a:endParaRPr lang="en-US">
              <a:latin typeface="Kelson Sans" panose="020B0604020202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0B0D7-F141-6FFC-9D33-2F397F89BB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Kelson Sans" panose="020B060402020202020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A81E6-143C-5F5D-25F4-FBBBF05BB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3C0DE-DF28-BF49-ADF0-3230D6EDD748}" type="slidenum">
              <a:rPr lang="en-US" smtClean="0">
                <a:latin typeface="Kelson Sans" panose="020B0604020202020204" charset="0"/>
              </a:rPr>
              <a:t>‹#›</a:t>
            </a:fld>
            <a:endParaRPr lang="en-US">
              <a:latin typeface="Kels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62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Kelson Sans" panose="020B060402020202020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Kelson Sans" panose="020B0604020202020204" charset="0"/>
              </a:defRPr>
            </a:lvl1pPr>
          </a:lstStyle>
          <a:p>
            <a:fld id="{20EBE77A-264F-9240-92FD-CCE8A75234E7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Kelson Sans" panose="020B060402020202020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Kelson Sans" panose="020B0604020202020204" charset="0"/>
              </a:defRPr>
            </a:lvl1pPr>
          </a:lstStyle>
          <a:p>
            <a:fld id="{7B46EFF7-EA89-6A4E-B94A-25637F027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3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Kelson Sans" panose="020B060402020202020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Kelson Sans" panose="020B060402020202020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Kelson Sans" panose="020B060402020202020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Kelson Sans" panose="020B060402020202020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Kelson Sans" panose="020B060402020202020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8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13098-DD37-A97C-CB41-C5B259208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3AC64C-7B49-F583-CAC4-88A31C282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74452B-650C-076D-23B9-D692FFD69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E0D93-AD9D-DB02-3787-E84771971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32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2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A8A53-11D6-65AB-8603-0638C0CCF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8160D3-77DE-FCE1-697D-087E92E5B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4689F-E0CD-8572-EAF3-69766F081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B03A8-3583-72C5-EA00-611562DED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82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C1585-6DC2-F319-38CC-E63368505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3E5F46-7891-271F-7557-FA32EADEB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D38D79-2C70-761F-F590-B7CF48D79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0A91E-1B99-B876-6E1D-C14524FFF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1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31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6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03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96045-2609-00EA-512E-079D609AA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4AFC3-1F7A-F832-1928-25034232F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8D385-1525-DBA0-507A-8E5BDE645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50EAD-3844-FE55-D4F7-4267F34ED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83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B76A4-646A-ED40-A903-84F028509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B9C5F7-A796-5942-9923-D54FEEF9B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1C6C9D-FCF6-74D5-29DD-2938A7A8A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74A26-8DF7-4D85-438B-F0D09F5BC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55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AC642-7473-AC56-54E9-628687868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255389-6397-D909-8118-A872B6532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FD503-2E5C-D53E-388B-FDEECC2D2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5103A-DA27-B186-297F-E3D9587E5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1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49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7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75EA-1477-344E-914C-8B632A9F764A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CB30F-8991-E749-B171-23EDEAB5CA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842BE7C-75A8-A244-B447-B859E92CA5E2}" type="datetime4">
              <a:rPr lang="en-US" smtClean="0"/>
              <a:t>October 24,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2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23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D246E-DB32-2078-B6F2-4B784EB3F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A20FAC-7E78-5601-4A11-857E6D277D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DC9F9C-7B89-3DA9-54AA-3378ED2F3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3C8CD-3BD8-A4B9-BBF3-2C7D5A491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79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4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2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6A9A3-BFE2-A017-B11E-D2315F4CD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A4C85-6E1D-B569-17F4-2F73991334F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651C45F-C2DA-614E-BE43-3B3DD733302B}" type="datetime4">
              <a:rPr lang="en-US" smtClean="0"/>
              <a:t>October 24, 2025</a:t>
            </a:fld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D91AB8-B1BB-E201-6899-56E2A7CBA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9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4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7986B-109F-87D5-3BEF-1D9AAE4D8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79631-6B32-1737-50FC-8FA82A04E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EA5D1-EAAA-094A-06D1-47C610B96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39366-2EFD-B9C9-98DB-6BFE6A691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1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C2F23-9FCB-C856-080A-9571CC7B6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95394-9F21-40C2-1866-53CB42ADE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6FAF09-6615-F809-CD6C-9A2A0AE55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0438E-DC81-2767-9CCB-0F00E1784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8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EFF7-EA89-6A4E-B94A-25637F027B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0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64322B-0106-7F44-936E-6FB01FC5F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531CDF-1E8B-F14C-8890-18393A34B7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2080" y="2595967"/>
            <a:ext cx="6195662" cy="1751308"/>
          </a:xfrm>
        </p:spPr>
        <p:txBody>
          <a:bodyPr lIns="0" rIns="0"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9152-CC1C-AB4E-929B-667548370A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081" y="4347275"/>
            <a:ext cx="6195662" cy="1332854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rgbClr val="167997"/>
                </a:solidFill>
                <a:latin typeface="Kelson Sans" panose="020B060402020202020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2BA68D-0B78-204D-9B91-08D57CD9F6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80" y="685235"/>
            <a:ext cx="1955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1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C787-8A8B-AA4B-AF7F-02F571CC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944395-7C99-4631-BD4E-793DC3E39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1243" y="6431260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5392-FE86-6C45-9B68-C552F403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621A1-95AE-7B47-B7D4-4077E4037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8E76F-EB13-A74F-A731-57425F1BB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4003E3-2B62-4BD1-8466-67909A582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1243" y="6431260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2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A362-CAFB-5643-8462-6ED811F5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4FD50-385A-794F-BA24-01C8FAF79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4CB32-F243-8842-B936-65341B13A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962C5F-B7D9-4D4F-A8DC-77BDB63AC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1243" y="6431260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3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BE3C-F902-2B4B-947F-60B944EF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AC59F-F2F2-814D-A570-4D3FC022F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7A57AE-1130-4634-A323-78F04A4B1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1243" y="6431260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45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4F267-67C3-984B-9AA9-F4B1D796E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61AA9-EB81-7649-9CF0-6B43CB84E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06C86-A3C5-9545-BE3D-0248BA3C6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3260" y="6426726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78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A4EC-8F17-0042-9313-BBC00567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3260C-A809-2B4E-8F75-0BE76AA420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2868" y="1546413"/>
            <a:ext cx="11206264" cy="4630550"/>
          </a:xfr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457200" indent="0">
              <a:buNone/>
              <a:defRPr>
                <a:latin typeface="Aptos Mono" panose="020F0502020204030204" pitchFamily="34" charset="0"/>
              </a:defRPr>
            </a:lvl2pPr>
            <a:lvl3pPr marL="914400" indent="0">
              <a:buNone/>
              <a:defRPr>
                <a:latin typeface="Aptos Mono" panose="020F0502020204030204" pitchFamily="34" charset="0"/>
              </a:defRPr>
            </a:lvl3pPr>
            <a:lvl4pPr marL="1371600" indent="0">
              <a:buNone/>
              <a:defRPr>
                <a:latin typeface="Aptos Mono" panose="020F0502020204030204" pitchFamily="34" charset="0"/>
              </a:defRPr>
            </a:lvl4pPr>
            <a:lvl5pPr marL="1828800" indent="0">
              <a:buNone/>
              <a:defRPr>
                <a:latin typeface="Aptos Mono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A216F0-8FD3-4370-B547-36E4C33CA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1243" y="6431260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5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A4EC-8F17-0042-9313-BBC00567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B9FB0-4572-1844-93FB-2FB0A5E23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546413"/>
            <a:ext cx="5526932" cy="4630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3260C-A809-2B4E-8F75-0BE76AA420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2868" y="1546413"/>
            <a:ext cx="5526932" cy="4630550"/>
          </a:xfr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457200" indent="0">
              <a:buNone/>
              <a:defRPr>
                <a:latin typeface="Aptos Mono" panose="020F0502020204030204" pitchFamily="34" charset="0"/>
              </a:defRPr>
            </a:lvl2pPr>
            <a:lvl3pPr marL="914400" indent="0">
              <a:buNone/>
              <a:defRPr>
                <a:latin typeface="Aptos Mono" panose="020F0502020204030204" pitchFamily="34" charset="0"/>
              </a:defRPr>
            </a:lvl3pPr>
            <a:lvl4pPr marL="1371600" indent="0">
              <a:buNone/>
              <a:defRPr>
                <a:latin typeface="Aptos Mono" panose="020F0502020204030204" pitchFamily="34" charset="0"/>
              </a:defRPr>
            </a:lvl4pPr>
            <a:lvl5pPr marL="1828800" indent="0">
              <a:buNone/>
              <a:defRPr>
                <a:latin typeface="Aptos Mono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A216F0-8FD3-4370-B547-36E4C33CA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1243" y="6431260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5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d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A4EC-8F17-0042-9313-BBC00567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B9FB0-4572-1844-93FB-2FB0A5E23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868" y="1546413"/>
            <a:ext cx="5526932" cy="4630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3260C-A809-2B4E-8F75-0BE76AA420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46413"/>
            <a:ext cx="5526932" cy="4630550"/>
          </a:xfr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457200" indent="0">
              <a:buNone/>
              <a:defRPr>
                <a:latin typeface="Aptos Mono" panose="020F0502020204030204" pitchFamily="34" charset="0"/>
              </a:defRPr>
            </a:lvl2pPr>
            <a:lvl3pPr marL="914400" indent="0">
              <a:buNone/>
              <a:defRPr>
                <a:latin typeface="Aptos Mono" panose="020F0502020204030204" pitchFamily="34" charset="0"/>
              </a:defRPr>
            </a:lvl3pPr>
            <a:lvl4pPr marL="1371600" indent="0">
              <a:buNone/>
              <a:defRPr>
                <a:latin typeface="Aptos Mono" panose="020F0502020204030204" pitchFamily="34" charset="0"/>
              </a:defRPr>
            </a:lvl4pPr>
            <a:lvl5pPr marL="1828800" indent="0">
              <a:buNone/>
              <a:defRPr>
                <a:latin typeface="Aptos Mono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A216F0-8FD3-4370-B547-36E4C33CA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1243" y="6431260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03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A4EC-8F17-0042-9313-BBC00567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3260C-A809-2B4E-8F75-0BE76AA420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75088"/>
            <a:ext cx="5526932" cy="4056172"/>
          </a:xfr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457200" indent="0">
              <a:buNone/>
              <a:defRPr>
                <a:latin typeface="Aptos Mono" panose="020F0502020204030204" pitchFamily="34" charset="0"/>
              </a:defRPr>
            </a:lvl2pPr>
            <a:lvl3pPr marL="914400" indent="0">
              <a:buNone/>
              <a:defRPr>
                <a:latin typeface="Aptos Mono" panose="020F0502020204030204" pitchFamily="34" charset="0"/>
              </a:defRPr>
            </a:lvl3pPr>
            <a:lvl4pPr marL="1371600" indent="0">
              <a:buNone/>
              <a:defRPr>
                <a:latin typeface="Aptos Mono" panose="020F0502020204030204" pitchFamily="34" charset="0"/>
              </a:defRPr>
            </a:lvl4pPr>
            <a:lvl5pPr marL="1828800" indent="0">
              <a:buNone/>
              <a:defRPr>
                <a:latin typeface="Aptos Mono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A216F0-8FD3-4370-B547-36E4C33CA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1243" y="6431260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0D5ACA-5ABA-DCBE-F66C-DDB0A5923B4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92868" y="1551176"/>
            <a:ext cx="5480921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944231C-5965-E523-5F96-D8FDE2704B2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551176"/>
            <a:ext cx="5526931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2AF19C1-8FCF-9D19-3ACE-F0B4C326E71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2867" y="2375088"/>
            <a:ext cx="5480922" cy="4056172"/>
          </a:xfr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457200" indent="0">
              <a:buNone/>
              <a:defRPr>
                <a:latin typeface="Aptos Mono" panose="020F0502020204030204" pitchFamily="34" charset="0"/>
              </a:defRPr>
            </a:lvl2pPr>
            <a:lvl3pPr marL="914400" indent="0">
              <a:buNone/>
              <a:defRPr>
                <a:latin typeface="Aptos Mono" panose="020F0502020204030204" pitchFamily="34" charset="0"/>
              </a:defRPr>
            </a:lvl3pPr>
            <a:lvl4pPr marL="1371600" indent="0">
              <a:buNone/>
              <a:defRPr>
                <a:latin typeface="Aptos Mono" panose="020F0502020204030204" pitchFamily="34" charset="0"/>
              </a:defRPr>
            </a:lvl4pPr>
            <a:lvl5pPr marL="1828800" indent="0">
              <a:buNone/>
              <a:defRPr>
                <a:latin typeface="Aptos Mono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203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A4EC-8F17-0042-9313-BBC00567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3260C-A809-2B4E-8F75-0BE76AA420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2868" y="1546413"/>
            <a:ext cx="5526932" cy="4630550"/>
          </a:xfr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457200" indent="0">
              <a:buNone/>
              <a:defRPr>
                <a:latin typeface="Aptos Mono" panose="020F0502020204030204" pitchFamily="34" charset="0"/>
              </a:defRPr>
            </a:lvl2pPr>
            <a:lvl3pPr marL="914400" indent="0">
              <a:buNone/>
              <a:defRPr>
                <a:latin typeface="Aptos Mono" panose="020F0502020204030204" pitchFamily="34" charset="0"/>
              </a:defRPr>
            </a:lvl3pPr>
            <a:lvl4pPr marL="1371600" indent="0">
              <a:buNone/>
              <a:defRPr>
                <a:latin typeface="Aptos Mono" panose="020F0502020204030204" pitchFamily="34" charset="0"/>
              </a:defRPr>
            </a:lvl4pPr>
            <a:lvl5pPr marL="1828800" indent="0">
              <a:buNone/>
              <a:defRPr>
                <a:latin typeface="Aptos Mono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A216F0-8FD3-4370-B547-36E4C33CA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1243" y="6431260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FD3CB98-DB11-69CD-EF10-D4ABB7BA501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18211" y="1546413"/>
            <a:ext cx="5526932" cy="4630550"/>
          </a:xfr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457200" indent="0">
              <a:buNone/>
              <a:defRPr>
                <a:latin typeface="Aptos Mono" panose="020F0502020204030204" pitchFamily="34" charset="0"/>
              </a:defRPr>
            </a:lvl2pPr>
            <a:lvl3pPr marL="914400" indent="0">
              <a:buNone/>
              <a:defRPr>
                <a:latin typeface="Aptos Mono" panose="020F0502020204030204" pitchFamily="34" charset="0"/>
              </a:defRPr>
            </a:lvl3pPr>
            <a:lvl4pPr marL="1371600" indent="0">
              <a:buNone/>
              <a:defRPr>
                <a:latin typeface="Aptos Mono" panose="020F0502020204030204" pitchFamily="34" charset="0"/>
              </a:defRPr>
            </a:lvl4pPr>
            <a:lvl5pPr marL="1828800" indent="0">
              <a:buNone/>
              <a:defRPr>
                <a:latin typeface="Aptos Mono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62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E66E1-DDC1-7041-A6FB-FDF79A927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65DB8-E13A-834C-AC33-ED76C2FE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F12E9F-6424-4D84-8986-7C202C807A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86850" y="6426726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7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2 w/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1" y="1701690"/>
            <a:ext cx="5429865" cy="40957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937" y="1701690"/>
            <a:ext cx="5429865" cy="40957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C2191B-FAEA-E541-BBEC-06D4D755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5"/>
            <a:ext cx="10972800" cy="7388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15A0DAD-6630-3649-85B4-354BECDA0A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002242"/>
            <a:ext cx="5429864" cy="5254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1"/>
                </a:solidFill>
                <a:latin typeface="Kelson Sans" panose="020B060402020202020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51E43A7-FECA-6442-BF3D-8BA958B754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3937" y="1002242"/>
            <a:ext cx="5460415" cy="5254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1"/>
                </a:solidFill>
                <a:latin typeface="Kelson Sans" panose="020B060402020202020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1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1CAD1D-BB60-D146-88FF-2E6433BE89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8799B7-026A-5E45-8C4F-DEEB301E09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80" y="685235"/>
            <a:ext cx="1955800" cy="73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531CDF-1E8B-F14C-8890-18393A34B7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2080" y="2595967"/>
            <a:ext cx="6195662" cy="1751308"/>
          </a:xfrm>
        </p:spPr>
        <p:txBody>
          <a:bodyPr lIns="0" rIns="0" anchor="b">
            <a:normAutofit/>
          </a:bodyPr>
          <a:lstStyle>
            <a:lvl1pPr algn="l">
              <a:defRPr sz="4800">
                <a:solidFill>
                  <a:srgbClr val="77CFE0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9152-CC1C-AB4E-929B-667548370A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081" y="4347275"/>
            <a:ext cx="6195662" cy="1332854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Kelson Sans" panose="020B060402020202020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934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46D0DD-5435-8141-9878-ECFF4D1B7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8799B7-026A-5E45-8C4F-DEEB301E09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80" y="685235"/>
            <a:ext cx="1955800" cy="73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531CDF-1E8B-F14C-8890-18393A34B7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2080" y="2595967"/>
            <a:ext cx="6195662" cy="1751308"/>
          </a:xfrm>
        </p:spPr>
        <p:txBody>
          <a:bodyPr lIns="0" rIns="0" anchor="b">
            <a:normAutofit/>
          </a:bodyPr>
          <a:lstStyle>
            <a:lvl1pPr algn="l">
              <a:defRPr sz="4800">
                <a:solidFill>
                  <a:srgbClr val="77CFE0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9152-CC1C-AB4E-929B-667548370A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081" y="4347275"/>
            <a:ext cx="6195662" cy="1332854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Kelson Sans" panose="020B060402020202020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1673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E66E1-DDC1-7041-A6FB-FDF79A927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65DB8-E13A-834C-AC33-ED76C2FE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B9FF7-F5CA-D94E-A04E-E884C55EE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3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598C0C-6980-2247-8091-BE55364F0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E66E1-DDC1-7041-A6FB-FDF79A927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65DB8-E13A-834C-AC33-ED76C2FE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8" y="220850"/>
            <a:ext cx="1086093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B9FF7-F5CA-D94E-A04E-E884C55EE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5022C7-EB0F-EE48-89B9-52B4889E5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6999"/>
            <a:ext cx="12192000" cy="38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769FD3-B226-47C4-8A2B-80A94E252618}"/>
              </a:ext>
            </a:extLst>
          </p:cNvPr>
          <p:cNvSpPr txBox="1"/>
          <p:nvPr userDrawn="1"/>
        </p:nvSpPr>
        <p:spPr>
          <a:xfrm>
            <a:off x="527375" y="6544388"/>
            <a:ext cx="3773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Confidential | Copyright</a:t>
            </a:r>
            <a:r>
              <a:rPr lang="en-US" sz="1000" b="1" baseline="30000">
                <a:solidFill>
                  <a:srgbClr val="A0DDE8"/>
                </a:solidFill>
                <a:latin typeface="Kelson Sans" panose="020B0604020202020204" charset="0"/>
              </a:rPr>
              <a:t>©</a:t>
            </a:r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 2025 </a:t>
            </a:r>
            <a:r>
              <a:rPr lang="en-US" sz="1000" b="1" err="1">
                <a:solidFill>
                  <a:srgbClr val="A0DDE8"/>
                </a:solidFill>
                <a:latin typeface="Kelson Sans" panose="020B0604020202020204" charset="0"/>
              </a:rPr>
              <a:t>Xsight</a:t>
            </a:r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 Labs.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93658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82C845-A0C9-5A44-8BA3-84E327050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D8DDF4-941B-1C4E-8C4D-A013418B9D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210" y="442212"/>
            <a:ext cx="1371600" cy="52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00519-2F57-ED45-8616-723C83F9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774" y="1709739"/>
            <a:ext cx="5078386" cy="1870370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77CFE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825DD-0D26-8746-81B3-9636A4729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8774" y="3659564"/>
            <a:ext cx="507838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68A02BA-DCA0-B148-9986-6BF7CF483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1F1B5-FC21-4A71-8B44-AB0D006BE681}"/>
              </a:ext>
            </a:extLst>
          </p:cNvPr>
          <p:cNvSpPr txBox="1"/>
          <p:nvPr userDrawn="1"/>
        </p:nvSpPr>
        <p:spPr>
          <a:xfrm>
            <a:off x="6669372" y="6544388"/>
            <a:ext cx="3773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Confidential | Copyright</a:t>
            </a:r>
            <a:r>
              <a:rPr lang="en-US" sz="1000" b="1" baseline="30000">
                <a:solidFill>
                  <a:srgbClr val="A0DDE8"/>
                </a:solidFill>
                <a:latin typeface="Kelson Sans" panose="020B0604020202020204" charset="0"/>
              </a:rPr>
              <a:t>©</a:t>
            </a:r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 2025 </a:t>
            </a:r>
            <a:r>
              <a:rPr lang="en-US" sz="1000" b="1" err="1">
                <a:solidFill>
                  <a:srgbClr val="A0DDE8"/>
                </a:solidFill>
                <a:latin typeface="Kelson Sans" panose="020B0604020202020204" charset="0"/>
              </a:rPr>
              <a:t>Xsight</a:t>
            </a:r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 Labs.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80624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A64CC-FB02-074F-A1AD-C6102D2DC3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B5C352E-1C27-2841-B840-9841245B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8" y="1709739"/>
            <a:ext cx="5432156" cy="1870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77CFE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D97A7C-B034-7046-B197-D10B45FE3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868" y="3659564"/>
            <a:ext cx="5078386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CCF4F90-21B0-D24E-AD0F-1D57E361F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A04A81-9757-C84D-BA01-662CACDFE5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210" y="442212"/>
            <a:ext cx="1371600" cy="520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ADFF28-BCFA-40D4-9EC1-E3EBC0B1278A}"/>
              </a:ext>
            </a:extLst>
          </p:cNvPr>
          <p:cNvSpPr txBox="1"/>
          <p:nvPr userDrawn="1"/>
        </p:nvSpPr>
        <p:spPr>
          <a:xfrm>
            <a:off x="527375" y="6544388"/>
            <a:ext cx="3773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Confidential | Copyright</a:t>
            </a:r>
            <a:r>
              <a:rPr lang="en-US" sz="1000" b="1" baseline="30000">
                <a:solidFill>
                  <a:srgbClr val="A0DDE8"/>
                </a:solidFill>
                <a:latin typeface="Kelson Sans" panose="020B0604020202020204" charset="0"/>
              </a:rPr>
              <a:t>©</a:t>
            </a:r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 2025 </a:t>
            </a:r>
            <a:r>
              <a:rPr lang="en-US" sz="1000" b="1" err="1">
                <a:solidFill>
                  <a:srgbClr val="A0DDE8"/>
                </a:solidFill>
                <a:latin typeface="Kelson Sans" panose="020B0604020202020204" charset="0"/>
              </a:rPr>
              <a:t>Xsight</a:t>
            </a:r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 Labs.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2538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86005E-B258-3A45-BFAA-6C07457C1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B5C352E-1C27-2841-B840-9841245B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82" y="1709739"/>
            <a:ext cx="5432156" cy="1870370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rgbClr val="77CFE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D97A7C-B034-7046-B197-D10B45FE3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1652" y="3659564"/>
            <a:ext cx="5078386" cy="1500187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DC694-7891-7141-BDC7-0B749555F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3AA3AE4-1D56-4746-9B6A-900777A75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60" y="442212"/>
            <a:ext cx="1371600" cy="520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EAF1FA-573E-4A29-BD13-5F7E63A5F5D2}"/>
              </a:ext>
            </a:extLst>
          </p:cNvPr>
          <p:cNvSpPr txBox="1"/>
          <p:nvPr userDrawn="1"/>
        </p:nvSpPr>
        <p:spPr>
          <a:xfrm>
            <a:off x="6669372" y="6544388"/>
            <a:ext cx="3773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Confidential | Copyright</a:t>
            </a:r>
            <a:r>
              <a:rPr lang="en-US" sz="1000" b="1" baseline="30000">
                <a:solidFill>
                  <a:srgbClr val="A0DDE8"/>
                </a:solidFill>
                <a:latin typeface="Kelson Sans" panose="020B0604020202020204" charset="0"/>
              </a:rPr>
              <a:t>©</a:t>
            </a:r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 2025 </a:t>
            </a:r>
            <a:r>
              <a:rPr lang="en-US" sz="1000" b="1" err="1">
                <a:solidFill>
                  <a:srgbClr val="A0DDE8"/>
                </a:solidFill>
                <a:latin typeface="Kelson Sans" panose="020B0604020202020204" charset="0"/>
              </a:rPr>
              <a:t>Xsight</a:t>
            </a:r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 Labs.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26982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97F2E2-AA12-4441-A04A-7C1585F7B0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B5C352E-1C27-2841-B840-9841245B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8" y="1709739"/>
            <a:ext cx="5432156" cy="1870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77CFE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D97A7C-B034-7046-B197-D10B45FE3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868" y="3659564"/>
            <a:ext cx="5078386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CCF4F90-21B0-D24E-AD0F-1D57E361F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A04A81-9757-C84D-BA01-662CACDFE5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210" y="442212"/>
            <a:ext cx="1371600" cy="52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F66A09-B35A-4185-8BA5-70CC5D1AFA28}"/>
              </a:ext>
            </a:extLst>
          </p:cNvPr>
          <p:cNvSpPr txBox="1"/>
          <p:nvPr userDrawn="1"/>
        </p:nvSpPr>
        <p:spPr>
          <a:xfrm>
            <a:off x="527375" y="6544388"/>
            <a:ext cx="3773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Confidential | Copyright</a:t>
            </a:r>
            <a:r>
              <a:rPr lang="en-US" sz="1000" b="1" baseline="30000">
                <a:solidFill>
                  <a:srgbClr val="A0DDE8"/>
                </a:solidFill>
                <a:latin typeface="Kelson Sans" panose="020B0604020202020204" charset="0"/>
              </a:rPr>
              <a:t>©</a:t>
            </a:r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 2025 </a:t>
            </a:r>
            <a:r>
              <a:rPr lang="en-US" sz="1000" b="1" err="1">
                <a:solidFill>
                  <a:srgbClr val="A0DDE8"/>
                </a:solidFill>
                <a:latin typeface="Kelson Sans" panose="020B0604020202020204" charset="0"/>
              </a:rPr>
              <a:t>Xsight</a:t>
            </a:r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 Labs.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43635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714AB6-CF86-F74B-A857-7FF326999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B5C352E-1C27-2841-B840-9841245B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82" y="1709739"/>
            <a:ext cx="5432156" cy="1870370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rgbClr val="77CFE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D97A7C-B034-7046-B197-D10B45FE3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1652" y="3659564"/>
            <a:ext cx="5078386" cy="1500187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DC694-7891-7141-BDC7-0B749555F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3AA3AE4-1D56-4746-9B6A-900777A75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60" y="442212"/>
            <a:ext cx="1371600" cy="520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3D3942-BDF9-407F-89FF-61EF52BD2609}"/>
              </a:ext>
            </a:extLst>
          </p:cNvPr>
          <p:cNvSpPr txBox="1"/>
          <p:nvPr userDrawn="1"/>
        </p:nvSpPr>
        <p:spPr>
          <a:xfrm>
            <a:off x="6669372" y="6544388"/>
            <a:ext cx="3773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Confidential | Copyright</a:t>
            </a:r>
            <a:r>
              <a:rPr lang="en-US" sz="1000" b="1" baseline="30000">
                <a:solidFill>
                  <a:srgbClr val="A0DDE8"/>
                </a:solidFill>
                <a:latin typeface="Kelson Sans" panose="020B0604020202020204" charset="0"/>
              </a:rPr>
              <a:t>©</a:t>
            </a:r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 2025 </a:t>
            </a:r>
            <a:r>
              <a:rPr lang="en-US" sz="1000" b="1" err="1">
                <a:solidFill>
                  <a:srgbClr val="A0DDE8"/>
                </a:solidFill>
                <a:latin typeface="Kelson Sans" panose="020B0604020202020204" charset="0"/>
              </a:rPr>
              <a:t>Xsight</a:t>
            </a:r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 Labs.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527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C0A0C0-F552-D546-8541-21C71F7872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00519-2F57-ED45-8616-723C83F9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774" y="1709739"/>
            <a:ext cx="5078386" cy="187037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825DD-0D26-8746-81B3-9636A4729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8774" y="3659564"/>
            <a:ext cx="507838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5EC75D-5C08-A742-AF5C-5E53902390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860" y="442212"/>
            <a:ext cx="1384300" cy="5207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A08C3-649C-BE41-A85D-2A99ACFB3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3260" y="6375019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0C17D-33E3-4E79-B83C-9CBAADECC26D}"/>
              </a:ext>
            </a:extLst>
          </p:cNvPr>
          <p:cNvSpPr txBox="1"/>
          <p:nvPr userDrawn="1"/>
        </p:nvSpPr>
        <p:spPr>
          <a:xfrm>
            <a:off x="6774659" y="6545106"/>
            <a:ext cx="41600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>
                <a:solidFill>
                  <a:srgbClr val="A0DDE9"/>
                </a:solidFill>
                <a:latin typeface="Kelson Sans" panose="020B0604020202020204" charset="0"/>
              </a:rPr>
              <a:t>Confidential | Copyright</a:t>
            </a:r>
            <a:r>
              <a:rPr lang="en-US" sz="1000" b="1" baseline="30000">
                <a:solidFill>
                  <a:srgbClr val="A0DDE9"/>
                </a:solidFill>
                <a:latin typeface="Kelson Sans" panose="020B0604020202020204" charset="0"/>
              </a:rPr>
              <a:t>©</a:t>
            </a:r>
            <a:r>
              <a:rPr lang="en-US" sz="1000" b="1">
                <a:solidFill>
                  <a:srgbClr val="A0DDE9"/>
                </a:solidFill>
                <a:latin typeface="Kelson Sans" panose="020B0604020202020204" charset="0"/>
              </a:rPr>
              <a:t> 2025 </a:t>
            </a:r>
            <a:r>
              <a:rPr lang="en-US" sz="1000" b="1" err="1">
                <a:solidFill>
                  <a:srgbClr val="A0DDE9"/>
                </a:solidFill>
                <a:latin typeface="Kelson Sans" panose="020B0604020202020204" charset="0"/>
              </a:rPr>
              <a:t>Xsight</a:t>
            </a:r>
            <a:r>
              <a:rPr lang="en-US" sz="1000" b="1">
                <a:solidFill>
                  <a:srgbClr val="A0DDE9"/>
                </a:solidFill>
                <a:latin typeface="Kelson Sans" panose="020B0604020202020204" charset="0"/>
              </a:rPr>
              <a:t> Labs.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31208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A4EC-8F17-0042-9313-BBC00567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B9FB0-4572-1844-93FB-2FB0A5E23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868" y="1546413"/>
            <a:ext cx="5526932" cy="4630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3260C-A809-2B4E-8F75-0BE76AA42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6413"/>
            <a:ext cx="5526932" cy="4630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21B0649-4C5D-1043-9FD7-B61F4D9D0D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76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544E-1AA8-354C-9E15-77933A21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1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B2DD0-AD3B-E748-AD24-1E7BBB1CA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C8D03-A62C-1349-AD40-F74124814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AA0D4-2B9A-2842-94A7-421AF08F5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56546-3484-1844-997D-C860AAD53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0386A72-B140-FA49-965C-BDADF8F96D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16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C787-8A8B-AA4B-AF7F-02F571CC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ADE63C-C5FE-2A41-B6FD-387D9D35D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45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5392-FE86-6C45-9B68-C552F403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621A1-95AE-7B47-B7D4-4077E4037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32170"/>
            <a:ext cx="6172200" cy="46288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8E76F-EB13-A74F-A731-57425F1BB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56F09A-D6B9-CF4E-99FB-16D5C911C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A362-CAFB-5643-8462-6ED811F5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4FD50-385A-794F-BA24-01C8FAF79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99745"/>
            <a:ext cx="6172200" cy="4661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4CB32-F243-8842-B936-65341B13A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B3181-4D41-AB4C-BB90-99AACBB39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65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BE3C-F902-2B4B-947F-60B944EF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AC59F-F2F2-814D-A570-4D3FC022F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517F1A-ADFC-CE49-8523-E006C5EA3A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97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4F267-67C3-984B-9AA9-F4B1D796E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28917" y="365125"/>
            <a:ext cx="253973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61AA9-EB81-7649-9CF0-6B43CB84E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67155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0AC6B1-44D2-0942-8CCF-88408AFFDA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5C352E-1C27-2841-B840-9841245B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8" y="1709739"/>
            <a:ext cx="5432156" cy="1870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03577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D97A7C-B034-7046-B197-D10B45FE3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868" y="3659564"/>
            <a:ext cx="5078386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16799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9E0DD-4CE9-4E4F-AEB2-39C9CD661D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860" y="442212"/>
            <a:ext cx="1384300" cy="5207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291944F-1248-408D-9643-B76ABEED8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1243" y="6431260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EF365-BA2B-4CDA-A132-873F00C16100}"/>
              </a:ext>
            </a:extLst>
          </p:cNvPr>
          <p:cNvSpPr txBox="1"/>
          <p:nvPr userDrawn="1"/>
        </p:nvSpPr>
        <p:spPr>
          <a:xfrm>
            <a:off x="190954" y="6584958"/>
            <a:ext cx="6429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>
                <a:solidFill>
                  <a:srgbClr val="77CFE0"/>
                </a:solidFill>
                <a:latin typeface="Kelson Sans" panose="020B0604020202020204" charset="0"/>
              </a:rPr>
              <a:t>Confidential | Copyright</a:t>
            </a:r>
            <a:r>
              <a:rPr lang="en-US" sz="1000" b="1" baseline="30000">
                <a:solidFill>
                  <a:srgbClr val="77CFE0"/>
                </a:solidFill>
                <a:latin typeface="Kelson Sans" panose="020B0604020202020204" charset="0"/>
              </a:rPr>
              <a:t>©</a:t>
            </a:r>
            <a:r>
              <a:rPr lang="en-US" sz="1000" b="1">
                <a:solidFill>
                  <a:srgbClr val="77CFE0"/>
                </a:solidFill>
                <a:latin typeface="Kelson Sans" panose="020B0604020202020204" charset="0"/>
              </a:rPr>
              <a:t> 2025 </a:t>
            </a:r>
            <a:r>
              <a:rPr lang="en-US" sz="1000" b="1" err="1">
                <a:solidFill>
                  <a:srgbClr val="77CFE0"/>
                </a:solidFill>
                <a:latin typeface="Kelson Sans" panose="020B0604020202020204" charset="0"/>
              </a:rPr>
              <a:t>Xsight</a:t>
            </a:r>
            <a:r>
              <a:rPr lang="en-US" sz="1000" b="1">
                <a:solidFill>
                  <a:srgbClr val="77CFE0"/>
                </a:solidFill>
                <a:latin typeface="Kelson Sans" panose="020B0604020202020204" charset="0"/>
              </a:rPr>
              <a:t> Labs.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62F48-8CA6-2B49-8192-B6D6E16C3F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424" y="0"/>
            <a:ext cx="5751576" cy="68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2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524D30-AF10-3849-BC91-2EC2F3363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531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B5C352E-1C27-2841-B840-9841245B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82" y="1709739"/>
            <a:ext cx="5432156" cy="1870370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rgbClr val="03577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D97A7C-B034-7046-B197-D10B45FE3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1652" y="3659564"/>
            <a:ext cx="5078386" cy="1500187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16799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9E0DD-4CE9-4E4F-AEB2-39C9CD661D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860" y="442212"/>
            <a:ext cx="1384300" cy="5207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15D57-ECC6-8A4A-896B-5080D41C1D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3260" y="6426726"/>
            <a:ext cx="733900" cy="4829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5775"/>
                </a:solidFill>
              </a:defRPr>
            </a:lvl1pPr>
          </a:lstStyle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4992C0-07BA-E34F-9CE9-46783AC15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68" y="594612"/>
            <a:ext cx="1384300" cy="520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F96448-44DB-4B46-AF4E-D0D782B611D6}"/>
              </a:ext>
            </a:extLst>
          </p:cNvPr>
          <p:cNvSpPr txBox="1"/>
          <p:nvPr userDrawn="1"/>
        </p:nvSpPr>
        <p:spPr>
          <a:xfrm>
            <a:off x="190954" y="6584958"/>
            <a:ext cx="6429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>
                <a:solidFill>
                  <a:srgbClr val="A0DDE9"/>
                </a:solidFill>
                <a:latin typeface="Kelson Sans" panose="020B0604020202020204" charset="0"/>
              </a:rPr>
              <a:t>Confidential | Copyright</a:t>
            </a:r>
            <a:r>
              <a:rPr lang="en-US" sz="1000" b="1" baseline="30000">
                <a:solidFill>
                  <a:srgbClr val="A0DDE9"/>
                </a:solidFill>
                <a:latin typeface="Kelson Sans" panose="020B0604020202020204" charset="0"/>
              </a:rPr>
              <a:t>©</a:t>
            </a:r>
            <a:r>
              <a:rPr lang="en-US" sz="1000" b="1">
                <a:solidFill>
                  <a:srgbClr val="A0DDE9"/>
                </a:solidFill>
                <a:latin typeface="Kelson Sans" panose="020B0604020202020204" charset="0"/>
              </a:rPr>
              <a:t> 2025 </a:t>
            </a:r>
            <a:r>
              <a:rPr lang="en-US" sz="1000" b="1" err="1">
                <a:solidFill>
                  <a:srgbClr val="A0DDE9"/>
                </a:solidFill>
                <a:latin typeface="Kelson Sans" panose="020B0604020202020204" charset="0"/>
              </a:rPr>
              <a:t>Xsight</a:t>
            </a:r>
            <a:r>
              <a:rPr lang="en-US" sz="1000" b="1">
                <a:solidFill>
                  <a:srgbClr val="A0DDE9"/>
                </a:solidFill>
                <a:latin typeface="Kelson Sans" panose="020B0604020202020204" charset="0"/>
              </a:rPr>
              <a:t> Labs.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934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A4EC-8F17-0042-9313-BBC00567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B9FB0-4572-1844-93FB-2FB0A5E23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868" y="1546413"/>
            <a:ext cx="5526932" cy="4630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3260C-A809-2B4E-8F75-0BE76AA42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6413"/>
            <a:ext cx="5526932" cy="4630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A216F0-8FD3-4370-B547-36E4C33CA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1243" y="6431260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5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544E-1AA8-354C-9E15-77933A21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B2DD0-AD3B-E748-AD24-1E7BBB1CA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C8D03-A62C-1349-AD40-F74124814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AA0D4-2B9A-2842-94A7-421AF08F5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56546-3484-1844-997D-C860AAD53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B545F4B-6745-4A30-947A-7D90A405E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1243" y="6431260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84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544E-1AA8-354C-9E15-77933A21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B2DD0-AD3B-E748-AD24-1E7BBB1CA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147" y="1681163"/>
            <a:ext cx="3753415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C8D03-A62C-1349-AD40-F74124814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147" y="2505075"/>
            <a:ext cx="3753415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AA0D4-2B9A-2842-94A7-421AF08F5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24981" y="1681163"/>
            <a:ext cx="3771900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56546-3484-1844-997D-C860AAD53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4981" y="2505075"/>
            <a:ext cx="3771900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B545F4B-6745-4A30-947A-7D90A405E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1243" y="6431260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9D9C872-F505-C368-23E0-CD656491DF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53400" y="1663700"/>
            <a:ext cx="3771900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E2BE08D-459D-7477-4670-8903392D66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400" y="2487612"/>
            <a:ext cx="3771900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07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544E-1AA8-354C-9E15-77933A21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B2DD0-AD3B-E748-AD24-1E7BBB1CA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147" y="1681163"/>
            <a:ext cx="3753415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C8D03-A62C-1349-AD40-F74124814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147" y="2505075"/>
            <a:ext cx="3753415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AA0D4-2B9A-2842-94A7-421AF08F5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24981" y="1681163"/>
            <a:ext cx="3771900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56546-3484-1844-997D-C860AAD53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4981" y="2505075"/>
            <a:ext cx="3771900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B545F4B-6745-4A30-947A-7D90A405E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1243" y="6431260"/>
            <a:ext cx="733900" cy="482982"/>
          </a:xfrm>
          <a:prstGeom prst="rect">
            <a:avLst/>
          </a:prstGeom>
        </p:spPr>
        <p:txBody>
          <a:bodyPr/>
          <a:lstStyle/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9D9C872-F505-C368-23E0-CD656491DF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53400" y="1663700"/>
            <a:ext cx="3771900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E2BE08D-459D-7477-4670-8903392D66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400" y="2487612"/>
            <a:ext cx="3771900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3862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187F7F-06DB-D34D-904A-77FA7E82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8" y="220850"/>
            <a:ext cx="91858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CD1F1-DC00-E047-A215-CE166FED3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868" y="1546413"/>
            <a:ext cx="10860932" cy="463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230331-C332-3E45-B141-DC08D11002D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860" y="442212"/>
            <a:ext cx="1384300" cy="5207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B037F-51A9-BE4B-85DA-D8F0E13F4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3260" y="6431358"/>
            <a:ext cx="733900" cy="4829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  <a:latin typeface="Kelson Sans" panose="020B0604020202020204" charset="0"/>
              </a:defRPr>
            </a:lvl1pPr>
          </a:lstStyle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8DAECB-2A29-4E3D-9E3A-5EC6EF7B6377}"/>
              </a:ext>
            </a:extLst>
          </p:cNvPr>
          <p:cNvSpPr txBox="1"/>
          <p:nvPr userDrawn="1"/>
        </p:nvSpPr>
        <p:spPr>
          <a:xfrm>
            <a:off x="-23812" y="6537413"/>
            <a:ext cx="38242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>
                <a:solidFill>
                  <a:schemeClr val="accent1"/>
                </a:solidFill>
                <a:latin typeface="Kelson Sans" panose="020B0604020202020204" charset="0"/>
              </a:rPr>
              <a:t>Copyright</a:t>
            </a:r>
            <a:r>
              <a:rPr lang="en-US" sz="1000" b="1" baseline="30000">
                <a:solidFill>
                  <a:schemeClr val="accent1"/>
                </a:solidFill>
                <a:latin typeface="Kelson Sans" panose="020B0604020202020204" charset="0"/>
              </a:rPr>
              <a:t>©</a:t>
            </a:r>
            <a:r>
              <a:rPr lang="en-US" sz="1000" b="1">
                <a:solidFill>
                  <a:schemeClr val="accent1"/>
                </a:solidFill>
                <a:latin typeface="Kelson Sans" panose="020B0604020202020204" charset="0"/>
              </a:rPr>
              <a:t> 2025 </a:t>
            </a:r>
            <a:r>
              <a:rPr lang="en-US" sz="1000" b="1" err="1">
                <a:solidFill>
                  <a:schemeClr val="accent1"/>
                </a:solidFill>
                <a:latin typeface="Kelson Sans" panose="020B0604020202020204" charset="0"/>
              </a:rPr>
              <a:t>Xsight</a:t>
            </a:r>
            <a:r>
              <a:rPr lang="en-US" sz="1000" b="1">
                <a:solidFill>
                  <a:schemeClr val="accent1"/>
                </a:solidFill>
                <a:latin typeface="Kelson Sans" panose="020B0604020202020204" charset="0"/>
              </a:rPr>
              <a:t> Labs.  Public Presentation</a:t>
            </a:r>
          </a:p>
        </p:txBody>
      </p:sp>
    </p:spTree>
    <p:extLst>
      <p:ext uri="{BB962C8B-B14F-4D97-AF65-F5344CB8AC3E}">
        <p14:creationId xmlns:p14="http://schemas.microsoft.com/office/powerpoint/2010/main" val="9284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53" r:id="rId7"/>
    <p:sldLayoutId id="2147483685" r:id="rId8"/>
    <p:sldLayoutId id="2147483686" r:id="rId9"/>
    <p:sldLayoutId id="2147483654" r:id="rId10"/>
    <p:sldLayoutId id="2147483656" r:id="rId11"/>
    <p:sldLayoutId id="2147483657" r:id="rId12"/>
    <p:sldLayoutId id="2147483658" r:id="rId13"/>
    <p:sldLayoutId id="2147483659" r:id="rId14"/>
    <p:sldLayoutId id="2147483681" r:id="rId15"/>
    <p:sldLayoutId id="2147483679" r:id="rId16"/>
    <p:sldLayoutId id="2147483680" r:id="rId17"/>
    <p:sldLayoutId id="2147483682" r:id="rId18"/>
    <p:sldLayoutId id="2147483683" r:id="rId19"/>
    <p:sldLayoutId id="2147483684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35775"/>
          </a:solidFill>
          <a:latin typeface="Kelson Sans" panose="020B060402020202020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3577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elson Sans" panose="020B060402020202020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DD7EE"/>
        </a:buClr>
        <a:buFont typeface="Arial" panose="020B0604020202020204" pitchFamily="34" charset="0"/>
        <a:buChar char="•"/>
        <a:defRPr sz="2400" kern="1200">
          <a:solidFill>
            <a:srgbClr val="035775"/>
          </a:solidFill>
          <a:latin typeface="Kelson Sans" panose="020B060402020202020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CFE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elson Sans" panose="020B060402020202020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577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elson Sans" panose="020B060402020202020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DD7E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elson Sans" panose="020B060402020202020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9ED3071-8019-0840-8CE6-78C4A543322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80A8F3-4973-EB45-A6B0-679A0A3FA3F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6999"/>
            <a:ext cx="12192000" cy="381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187F7F-06DB-D34D-904A-77FA7E82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8" y="220850"/>
            <a:ext cx="91858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CD1F1-DC00-E047-A215-CE166FED3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868" y="1546413"/>
            <a:ext cx="10860932" cy="463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B037F-51A9-BE4B-85DA-D8F0E13F4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3260" y="6477000"/>
            <a:ext cx="7339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  <a:latin typeface="Kelson Sans" panose="020B0604020202020204" charset="0"/>
              </a:defRPr>
            </a:lvl1pPr>
          </a:lstStyle>
          <a:p>
            <a:fld id="{58588989-F3DD-6443-9A63-F18D0EF973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FBD396-1350-534F-8581-E1C44C82B23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210" y="442212"/>
            <a:ext cx="1371600" cy="52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12E4CD-98A7-4E80-BFC3-0670334B8A0E}"/>
              </a:ext>
            </a:extLst>
          </p:cNvPr>
          <p:cNvSpPr txBox="1"/>
          <p:nvPr userDrawn="1"/>
        </p:nvSpPr>
        <p:spPr>
          <a:xfrm>
            <a:off x="527375" y="6544388"/>
            <a:ext cx="3773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Confidential | Copyright</a:t>
            </a:r>
            <a:r>
              <a:rPr lang="en-US" sz="1000" b="1" baseline="30000">
                <a:solidFill>
                  <a:srgbClr val="A0DDE8"/>
                </a:solidFill>
                <a:latin typeface="Kelson Sans" panose="020B0604020202020204" charset="0"/>
              </a:rPr>
              <a:t>©</a:t>
            </a:r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 2025 </a:t>
            </a:r>
            <a:r>
              <a:rPr lang="en-US" sz="1000" b="1" err="1">
                <a:solidFill>
                  <a:srgbClr val="A0DDE8"/>
                </a:solidFill>
                <a:latin typeface="Kelson Sans" panose="020B0604020202020204" charset="0"/>
              </a:rPr>
              <a:t>Xsight</a:t>
            </a:r>
            <a:r>
              <a:rPr lang="en-US" sz="1000" b="1">
                <a:solidFill>
                  <a:srgbClr val="A0DDE8"/>
                </a:solidFill>
                <a:latin typeface="Kelson Sans" panose="020B0604020202020204" charset="0"/>
              </a:rPr>
              <a:t> Labs.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4826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Kelson Sans" panose="020B060402020202020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800" kern="1200">
          <a:solidFill>
            <a:srgbClr val="A0DDE8"/>
          </a:solidFill>
          <a:latin typeface="Kelson Sans" panose="020B060402020202020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CFE0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Kelson Sans" panose="020B060402020202020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FFFF"/>
        </a:buClr>
        <a:buFont typeface="Arial" panose="020B0604020202020204" pitchFamily="34" charset="0"/>
        <a:buChar char="•"/>
        <a:defRPr sz="2000" kern="1200">
          <a:solidFill>
            <a:srgbClr val="BDD7EE"/>
          </a:solidFill>
          <a:latin typeface="Kelson Sans" panose="020B060402020202020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CFE0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Kelson Sans" panose="020B060402020202020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DD7EE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Kelson Sans" panose="020B060402020202020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abianr@xsightlabs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ladimirg@xsightlab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xsightlabs.com/wp-content/uploads/2025/03/XISA_Public-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xsightlabs.com/wp-content/uploads/2025/03/WN-X-Switch-ISA-WP-Mar2025-1.pdf" TargetMode="Externa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xsightlabs.com/wp-content/uploads/2025/04/XISA_Simple_IPv4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7915-B534-27CF-9558-19BB25BA8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XASM: A Foundation to Program the X2 with P4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E0313-6EB0-7A33-B9D7-9B5D06D21A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Fabian Ruffy, Vladimir Gurevich</a:t>
            </a:r>
          </a:p>
        </p:txBody>
      </p:sp>
    </p:spTree>
    <p:extLst>
      <p:ext uri="{BB962C8B-B14F-4D97-AF65-F5344CB8AC3E}">
        <p14:creationId xmlns:p14="http://schemas.microsoft.com/office/powerpoint/2010/main" val="2966935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AA687-1C50-490F-EEF7-58E6EE719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9D86F-5A22-A4E2-0792-8C00DE6A3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endParaRPr lang="en-US" sz="32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>
                <a:solidFill>
                  <a:srgbClr val="FF0000"/>
                </a:solidFill>
              </a:rPr>
              <a:t>1. Make it </a:t>
            </a:r>
            <a:r>
              <a:rPr lang="en-US" sz="3200" b="1">
                <a:solidFill>
                  <a:srgbClr val="FF0000"/>
                </a:solidFill>
              </a:rPr>
              <a:t>easy</a:t>
            </a:r>
            <a:r>
              <a:rPr lang="en-US" sz="3200">
                <a:solidFill>
                  <a:srgbClr val="FF0000"/>
                </a:solidFill>
              </a:rPr>
              <a:t> to write data-plane programs and </a:t>
            </a:r>
            <a:r>
              <a:rPr lang="en-US" sz="3200" b="1">
                <a:solidFill>
                  <a:srgbClr val="FF0000"/>
                </a:solidFill>
              </a:rPr>
              <a:t>hard</a:t>
            </a:r>
            <a:r>
              <a:rPr lang="en-US" sz="3200">
                <a:solidFill>
                  <a:srgbClr val="FF0000"/>
                </a:solidFill>
              </a:rPr>
              <a:t> to make mistakes.</a:t>
            </a:r>
          </a:p>
          <a:p>
            <a:pPr marL="0" indent="0">
              <a:buNone/>
            </a:pPr>
            <a:endParaRPr lang="en-US" sz="32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>
                <a:solidFill>
                  <a:srgbClr val="FF0000"/>
                </a:solidFill>
              </a:rPr>
              <a:t>2. Give the same control/performance as X-ISA.</a:t>
            </a:r>
          </a:p>
          <a:p>
            <a:pPr marL="0" indent="0">
              <a:buNone/>
            </a:pPr>
            <a:endParaRPr lang="en-US" sz="32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>
                <a:solidFill>
                  <a:srgbClr val="FF0000"/>
                </a:solidFill>
              </a:rPr>
              <a:t>3. Export the right interfaces to high-level languages.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514233-A504-BE99-E470-B724BBF86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8" y="220850"/>
            <a:ext cx="9185824" cy="1325563"/>
          </a:xfrm>
        </p:spPr>
        <p:txBody>
          <a:bodyPr/>
          <a:lstStyle/>
          <a:p>
            <a:r>
              <a:rPr lang="en-US"/>
              <a:t>Requirements For Our XDE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DFE1F79-D617-AD3C-0FB2-AA683797F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86850" y="6426726"/>
            <a:ext cx="733900" cy="482982"/>
          </a:xfrm>
        </p:spPr>
        <p:txBody>
          <a:bodyPr/>
          <a:lstStyle/>
          <a:p>
            <a:fld id="{58588989-F3DD-6443-9A63-F18D0EF973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5C107-4A19-E4BE-1B59-9B0287E79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E77CC84-250E-47A3-4762-51F2B9222FD5}"/>
              </a:ext>
            </a:extLst>
          </p:cNvPr>
          <p:cNvCxnSpPr>
            <a:cxnSpLocks/>
          </p:cNvCxnSpPr>
          <p:nvPr/>
        </p:nvCxnSpPr>
        <p:spPr>
          <a:xfrm>
            <a:off x="-100645" y="4400905"/>
            <a:ext cx="124031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406D0585-98EC-95FB-74B0-4DEAB6D61783}"/>
              </a:ext>
            </a:extLst>
          </p:cNvPr>
          <p:cNvGrpSpPr/>
          <p:nvPr/>
        </p:nvGrpSpPr>
        <p:grpSpPr>
          <a:xfrm>
            <a:off x="-100645" y="4003576"/>
            <a:ext cx="12403170" cy="407136"/>
            <a:chOff x="-100645" y="1956567"/>
            <a:chExt cx="12403170" cy="407136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A4C75FA3-88CD-0DA8-86EE-0DA38FD5DEDE}"/>
                </a:ext>
              </a:extLst>
            </p:cNvPr>
            <p:cNvCxnSpPr>
              <a:cxnSpLocks/>
            </p:cNvCxnSpPr>
            <p:nvPr/>
          </p:nvCxnSpPr>
          <p:spPr>
            <a:xfrm>
              <a:off x="-100645" y="2363703"/>
              <a:ext cx="1240317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FA4ABD0-C02A-EA5A-5870-7CB9622BFEB1}"/>
                </a:ext>
              </a:extLst>
            </p:cNvPr>
            <p:cNvSpPr txBox="1"/>
            <p:nvPr/>
          </p:nvSpPr>
          <p:spPr>
            <a:xfrm>
              <a:off x="-20312" y="1956567"/>
              <a:ext cx="12442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latin typeface="Kelson Sans" panose="020B0604020202020204" charset="0"/>
                </a:rPr>
                <a:t>Userland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982575-F04A-36B3-7898-C45EDFA95000}"/>
              </a:ext>
            </a:extLst>
          </p:cNvPr>
          <p:cNvGrpSpPr/>
          <p:nvPr/>
        </p:nvGrpSpPr>
        <p:grpSpPr>
          <a:xfrm>
            <a:off x="1687124" y="4545978"/>
            <a:ext cx="9171376" cy="1857186"/>
            <a:chOff x="1687124" y="4545978"/>
            <a:chExt cx="9171376" cy="1857186"/>
          </a:xfrm>
        </p:grpSpPr>
        <p:sp>
          <p:nvSpPr>
            <p:cNvPr id="19" name="Freeform 165">
              <a:extLst>
                <a:ext uri="{FF2B5EF4-FFF2-40B4-BE49-F238E27FC236}">
                  <a16:creationId xmlns:a16="http://schemas.microsoft.com/office/drawing/2014/main" id="{8E613B76-3A6A-7C88-E877-CA1ED6303D94}"/>
                </a:ext>
              </a:extLst>
            </p:cNvPr>
            <p:cNvSpPr/>
            <p:nvPr/>
          </p:nvSpPr>
          <p:spPr>
            <a:xfrm>
              <a:off x="1687124" y="4545978"/>
              <a:ext cx="9171376" cy="1857186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Kelson Sans" panose="020B0604020202020204" charset="0"/>
                </a:rPr>
                <a:t>X2 Data Plane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2DAD91-2B89-1BB6-1C8A-B885D1758F7F}"/>
                </a:ext>
              </a:extLst>
            </p:cNvPr>
            <p:cNvGrpSpPr/>
            <p:nvPr/>
          </p:nvGrpSpPr>
          <p:grpSpPr>
            <a:xfrm>
              <a:off x="3584219" y="4686300"/>
              <a:ext cx="2192225" cy="1620000"/>
              <a:chOff x="2274917" y="2889839"/>
              <a:chExt cx="2192225" cy="1993543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6BAFBA1-37BA-F883-FA2A-751F24985EDB}"/>
                  </a:ext>
                </a:extLst>
              </p:cNvPr>
              <p:cNvSpPr/>
              <p:nvPr/>
            </p:nvSpPr>
            <p:spPr>
              <a:xfrm>
                <a:off x="2274917" y="2889839"/>
                <a:ext cx="2192225" cy="199354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507143784">
                      <a:custGeom>
                        <a:avLst/>
                        <a:gdLst>
                          <a:gd name="connsiteX0" fmla="*/ 0 w 2192225"/>
                          <a:gd name="connsiteY0" fmla="*/ 0 h 2504739"/>
                          <a:gd name="connsiteX1" fmla="*/ 548056 w 2192225"/>
                          <a:gd name="connsiteY1" fmla="*/ 0 h 2504739"/>
                          <a:gd name="connsiteX2" fmla="*/ 1096113 w 2192225"/>
                          <a:gd name="connsiteY2" fmla="*/ 0 h 2504739"/>
                          <a:gd name="connsiteX3" fmla="*/ 1578402 w 2192225"/>
                          <a:gd name="connsiteY3" fmla="*/ 0 h 2504739"/>
                          <a:gd name="connsiteX4" fmla="*/ 2192225 w 2192225"/>
                          <a:gd name="connsiteY4" fmla="*/ 0 h 2504739"/>
                          <a:gd name="connsiteX5" fmla="*/ 2192225 w 2192225"/>
                          <a:gd name="connsiteY5" fmla="*/ 425806 h 2504739"/>
                          <a:gd name="connsiteX6" fmla="*/ 2192225 w 2192225"/>
                          <a:gd name="connsiteY6" fmla="*/ 951801 h 2504739"/>
                          <a:gd name="connsiteX7" fmla="*/ 2192225 w 2192225"/>
                          <a:gd name="connsiteY7" fmla="*/ 1427701 h 2504739"/>
                          <a:gd name="connsiteX8" fmla="*/ 2192225 w 2192225"/>
                          <a:gd name="connsiteY8" fmla="*/ 1878554 h 2504739"/>
                          <a:gd name="connsiteX9" fmla="*/ 2192225 w 2192225"/>
                          <a:gd name="connsiteY9" fmla="*/ 2504739 h 2504739"/>
                          <a:gd name="connsiteX10" fmla="*/ 1644169 w 2192225"/>
                          <a:gd name="connsiteY10" fmla="*/ 2504739 h 2504739"/>
                          <a:gd name="connsiteX11" fmla="*/ 1096113 w 2192225"/>
                          <a:gd name="connsiteY11" fmla="*/ 2504739 h 2504739"/>
                          <a:gd name="connsiteX12" fmla="*/ 526134 w 2192225"/>
                          <a:gd name="connsiteY12" fmla="*/ 2504739 h 2504739"/>
                          <a:gd name="connsiteX13" fmla="*/ 0 w 2192225"/>
                          <a:gd name="connsiteY13" fmla="*/ 2504739 h 2504739"/>
                          <a:gd name="connsiteX14" fmla="*/ 0 w 2192225"/>
                          <a:gd name="connsiteY14" fmla="*/ 1978744 h 2504739"/>
                          <a:gd name="connsiteX15" fmla="*/ 0 w 2192225"/>
                          <a:gd name="connsiteY15" fmla="*/ 1552938 h 2504739"/>
                          <a:gd name="connsiteX16" fmla="*/ 0 w 2192225"/>
                          <a:gd name="connsiteY16" fmla="*/ 1026943 h 2504739"/>
                          <a:gd name="connsiteX17" fmla="*/ 0 w 2192225"/>
                          <a:gd name="connsiteY17" fmla="*/ 576090 h 2504739"/>
                          <a:gd name="connsiteX18" fmla="*/ 0 w 2192225"/>
                          <a:gd name="connsiteY18" fmla="*/ 0 h 25047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2192225" h="2504739" fill="none" extrusionOk="0">
                            <a:moveTo>
                              <a:pt x="0" y="0"/>
                            </a:moveTo>
                            <a:cubicBezTo>
                              <a:pt x="151604" y="-14712"/>
                              <a:pt x="421264" y="5520"/>
                              <a:pt x="548056" y="0"/>
                            </a:cubicBezTo>
                            <a:cubicBezTo>
                              <a:pt x="674848" y="-5520"/>
                              <a:pt x="853782" y="54581"/>
                              <a:pt x="1096113" y="0"/>
                            </a:cubicBezTo>
                            <a:cubicBezTo>
                              <a:pt x="1338444" y="-54581"/>
                              <a:pt x="1440555" y="15609"/>
                              <a:pt x="1578402" y="0"/>
                            </a:cubicBezTo>
                            <a:cubicBezTo>
                              <a:pt x="1716249" y="-15609"/>
                              <a:pt x="2004932" y="67071"/>
                              <a:pt x="2192225" y="0"/>
                            </a:cubicBezTo>
                            <a:cubicBezTo>
                              <a:pt x="2201665" y="141602"/>
                              <a:pt x="2172368" y="314299"/>
                              <a:pt x="2192225" y="425806"/>
                            </a:cubicBezTo>
                            <a:cubicBezTo>
                              <a:pt x="2212082" y="537313"/>
                              <a:pt x="2158854" y="803319"/>
                              <a:pt x="2192225" y="951801"/>
                            </a:cubicBezTo>
                            <a:cubicBezTo>
                              <a:pt x="2225596" y="1100284"/>
                              <a:pt x="2148317" y="1240811"/>
                              <a:pt x="2192225" y="1427701"/>
                            </a:cubicBezTo>
                            <a:cubicBezTo>
                              <a:pt x="2236133" y="1614591"/>
                              <a:pt x="2148649" y="1716757"/>
                              <a:pt x="2192225" y="1878554"/>
                            </a:cubicBezTo>
                            <a:cubicBezTo>
                              <a:pt x="2235801" y="2040351"/>
                              <a:pt x="2160703" y="2354491"/>
                              <a:pt x="2192225" y="2504739"/>
                            </a:cubicBezTo>
                            <a:cubicBezTo>
                              <a:pt x="2020779" y="2514430"/>
                              <a:pt x="1908443" y="2478651"/>
                              <a:pt x="1644169" y="2504739"/>
                            </a:cubicBezTo>
                            <a:cubicBezTo>
                              <a:pt x="1379895" y="2530827"/>
                              <a:pt x="1304963" y="2471450"/>
                              <a:pt x="1096113" y="2504739"/>
                            </a:cubicBezTo>
                            <a:cubicBezTo>
                              <a:pt x="887263" y="2538028"/>
                              <a:pt x="727085" y="2503148"/>
                              <a:pt x="526134" y="2504739"/>
                            </a:cubicBezTo>
                            <a:cubicBezTo>
                              <a:pt x="325183" y="2506330"/>
                              <a:pt x="107200" y="2443567"/>
                              <a:pt x="0" y="2504739"/>
                            </a:cubicBezTo>
                            <a:cubicBezTo>
                              <a:pt x="-23773" y="2351168"/>
                              <a:pt x="11218" y="2112589"/>
                              <a:pt x="0" y="1978744"/>
                            </a:cubicBezTo>
                            <a:cubicBezTo>
                              <a:pt x="-11218" y="1844899"/>
                              <a:pt x="12193" y="1643152"/>
                              <a:pt x="0" y="1552938"/>
                            </a:cubicBezTo>
                            <a:cubicBezTo>
                              <a:pt x="-12193" y="1462724"/>
                              <a:pt x="57473" y="1185981"/>
                              <a:pt x="0" y="1026943"/>
                            </a:cubicBezTo>
                            <a:cubicBezTo>
                              <a:pt x="-57473" y="867905"/>
                              <a:pt x="21997" y="706834"/>
                              <a:pt x="0" y="576090"/>
                            </a:cubicBezTo>
                            <a:cubicBezTo>
                              <a:pt x="-21997" y="445346"/>
                              <a:pt x="36086" y="123062"/>
                              <a:pt x="0" y="0"/>
                            </a:cubicBezTo>
                            <a:close/>
                          </a:path>
                          <a:path w="2192225" h="2504739" stroke="0" extrusionOk="0">
                            <a:moveTo>
                              <a:pt x="0" y="0"/>
                            </a:moveTo>
                            <a:cubicBezTo>
                              <a:pt x="204080" y="-27157"/>
                              <a:pt x="357083" y="25607"/>
                              <a:pt x="591901" y="0"/>
                            </a:cubicBezTo>
                            <a:cubicBezTo>
                              <a:pt x="826719" y="-25607"/>
                              <a:pt x="1017565" y="35962"/>
                              <a:pt x="1139957" y="0"/>
                            </a:cubicBezTo>
                            <a:cubicBezTo>
                              <a:pt x="1262349" y="-35962"/>
                              <a:pt x="1403408" y="57686"/>
                              <a:pt x="1666091" y="0"/>
                            </a:cubicBezTo>
                            <a:cubicBezTo>
                              <a:pt x="1928774" y="-57686"/>
                              <a:pt x="1940162" y="32616"/>
                              <a:pt x="2192225" y="0"/>
                            </a:cubicBezTo>
                            <a:cubicBezTo>
                              <a:pt x="2207358" y="221530"/>
                              <a:pt x="2179298" y="310582"/>
                              <a:pt x="2192225" y="475900"/>
                            </a:cubicBezTo>
                            <a:cubicBezTo>
                              <a:pt x="2205152" y="641218"/>
                              <a:pt x="2126596" y="810804"/>
                              <a:pt x="2192225" y="1026943"/>
                            </a:cubicBezTo>
                            <a:cubicBezTo>
                              <a:pt x="2257854" y="1243082"/>
                              <a:pt x="2167999" y="1314406"/>
                              <a:pt x="2192225" y="1552938"/>
                            </a:cubicBezTo>
                            <a:cubicBezTo>
                              <a:pt x="2216451" y="1791471"/>
                              <a:pt x="2144531" y="1844425"/>
                              <a:pt x="2192225" y="2003791"/>
                            </a:cubicBezTo>
                            <a:cubicBezTo>
                              <a:pt x="2239919" y="2163157"/>
                              <a:pt x="2142268" y="2334791"/>
                              <a:pt x="2192225" y="2504739"/>
                            </a:cubicBezTo>
                            <a:cubicBezTo>
                              <a:pt x="2060871" y="2517450"/>
                              <a:pt x="1921619" y="2477976"/>
                              <a:pt x="1688013" y="2504739"/>
                            </a:cubicBezTo>
                            <a:cubicBezTo>
                              <a:pt x="1454407" y="2531502"/>
                              <a:pt x="1385223" y="2462408"/>
                              <a:pt x="1139957" y="2504739"/>
                            </a:cubicBezTo>
                            <a:cubicBezTo>
                              <a:pt x="894691" y="2547070"/>
                              <a:pt x="712844" y="2454593"/>
                              <a:pt x="548056" y="2504739"/>
                            </a:cubicBezTo>
                            <a:cubicBezTo>
                              <a:pt x="383268" y="2554885"/>
                              <a:pt x="113022" y="2454055"/>
                              <a:pt x="0" y="2504739"/>
                            </a:cubicBezTo>
                            <a:cubicBezTo>
                              <a:pt x="-35758" y="2406808"/>
                              <a:pt x="8105" y="2150617"/>
                              <a:pt x="0" y="2053886"/>
                            </a:cubicBezTo>
                            <a:cubicBezTo>
                              <a:pt x="-8105" y="1957155"/>
                              <a:pt x="18866" y="1741043"/>
                              <a:pt x="0" y="1577986"/>
                            </a:cubicBezTo>
                            <a:cubicBezTo>
                              <a:pt x="-18866" y="1414929"/>
                              <a:pt x="42060" y="1179515"/>
                              <a:pt x="0" y="1077038"/>
                            </a:cubicBezTo>
                            <a:cubicBezTo>
                              <a:pt x="-42060" y="974561"/>
                              <a:pt x="25531" y="684918"/>
                              <a:pt x="0" y="525995"/>
                            </a:cubicBezTo>
                            <a:cubicBezTo>
                              <a:pt x="-25531" y="367072"/>
                              <a:pt x="32940" y="23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>
                <a:norm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Kelson Sans" panose="020B0604020202020204" charset="0"/>
                  </a:rPr>
                  <a:t>Parser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E158C3A-42E9-3414-38B5-49CA2FEE5945}"/>
                  </a:ext>
                </a:extLst>
              </p:cNvPr>
              <p:cNvSpPr txBox="1"/>
              <p:nvPr/>
            </p:nvSpPr>
            <p:spPr>
              <a:xfrm>
                <a:off x="2420208" y="3286885"/>
                <a:ext cx="1876130" cy="92792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tabLst>
                    <a:tab pos="682625" algn="l"/>
                  </a:tabLst>
                </a:pPr>
                <a:r>
                  <a:rPr lang="en-US" sz="1600" b="1">
                    <a:latin typeface="Kelson Sans" panose="020B0604020202020204" charset="0"/>
                  </a:rPr>
                  <a:t>ASM</a:t>
                </a:r>
                <a:endParaRPr lang="en-US" sz="900" b="1">
                  <a:latin typeface="Kelson Sans" panose="020B0604020202020204" charset="0"/>
                </a:endParaRPr>
              </a:p>
              <a:p>
                <a:pPr>
                  <a:tabLst>
                    <a:tab pos="682625" algn="l"/>
                  </a:tabLst>
                </a:pPr>
                <a:r>
                  <a:rPr lang="en-US" sz="900">
                    <a:latin typeface="Kelson Sans" panose="020B0604020202020204" charset="0"/>
                  </a:rPr>
                  <a:t>EXTMAP	MAPR0, 0, 0, 96</a:t>
                </a:r>
              </a:p>
              <a:p>
                <a:pPr>
                  <a:tabLst>
                    <a:tab pos="682625" algn="l"/>
                  </a:tabLst>
                </a:pPr>
                <a:r>
                  <a:rPr lang="en-US" sz="900">
                    <a:latin typeface="Kelson Sans" panose="020B0604020202020204" charset="0"/>
                  </a:rPr>
                  <a:t>EXTNTXP	R3, 96, 16</a:t>
                </a:r>
              </a:p>
              <a:p>
                <a:pPr>
                  <a:tabLst>
                    <a:tab pos="682625" algn="l"/>
                  </a:tabLst>
                </a:pPr>
                <a:r>
                  <a:rPr lang="en-US" sz="900">
                    <a:latin typeface="Kelson Sans" panose="020B0604020202020204" charset="0"/>
                  </a:rPr>
                  <a:t>STHC	14, 3, 1, JUMP_NEXT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1ECD755-5644-FBAF-BE49-690BB40385CA}"/>
                  </a:ext>
                </a:extLst>
              </p:cNvPr>
              <p:cNvSpPr/>
              <p:nvPr/>
            </p:nvSpPr>
            <p:spPr>
              <a:xfrm>
                <a:off x="2552815" y="4272020"/>
                <a:ext cx="230379" cy="23037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5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26EA66D-2752-345C-1307-52C0EC6CD75C}"/>
                  </a:ext>
                </a:extLst>
              </p:cNvPr>
              <p:cNvSpPr/>
              <p:nvPr/>
            </p:nvSpPr>
            <p:spPr>
              <a:xfrm>
                <a:off x="2880099" y="4545168"/>
                <a:ext cx="230379" cy="23037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5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6A44A72-FDD8-2CB5-9CFE-3B799C69E61A}"/>
                  </a:ext>
                </a:extLst>
              </p:cNvPr>
              <p:cNvSpPr/>
              <p:nvPr/>
            </p:nvSpPr>
            <p:spPr>
              <a:xfrm>
                <a:off x="3308975" y="4286224"/>
                <a:ext cx="230379" cy="23037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5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2C615D1-248D-2A22-3439-F990EC133B2C}"/>
                  </a:ext>
                </a:extLst>
              </p:cNvPr>
              <p:cNvSpPr/>
              <p:nvPr/>
            </p:nvSpPr>
            <p:spPr>
              <a:xfrm>
                <a:off x="3592195" y="4504708"/>
                <a:ext cx="230379" cy="23037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5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cxnSp>
            <p:nvCxnSpPr>
              <p:cNvPr id="66" name="Curved Connector 93">
                <a:extLst>
                  <a:ext uri="{FF2B5EF4-FFF2-40B4-BE49-F238E27FC236}">
                    <a16:creationId xmlns:a16="http://schemas.microsoft.com/office/drawing/2014/main" id="{4B465AF1-D650-E618-8B99-1442E980C9AE}"/>
                  </a:ext>
                </a:extLst>
              </p:cNvPr>
              <p:cNvCxnSpPr>
                <a:cxnSpLocks/>
                <a:stCxn id="62" idx="4"/>
                <a:endCxn id="63" idx="2"/>
              </p:cNvCxnSpPr>
              <p:nvPr/>
            </p:nvCxnSpPr>
            <p:spPr>
              <a:xfrm rot="16200000" flipH="1">
                <a:off x="2695073" y="4475331"/>
                <a:ext cx="157959" cy="212094"/>
              </a:xfrm>
              <a:prstGeom prst="curvedConnector2">
                <a:avLst/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urved Connector 94">
                <a:extLst>
                  <a:ext uri="{FF2B5EF4-FFF2-40B4-BE49-F238E27FC236}">
                    <a16:creationId xmlns:a16="http://schemas.microsoft.com/office/drawing/2014/main" id="{7A0E9D89-424C-4044-8909-76BD43DB26E8}"/>
                  </a:ext>
                </a:extLst>
              </p:cNvPr>
              <p:cNvCxnSpPr>
                <a:cxnSpLocks/>
                <a:stCxn id="63" idx="4"/>
                <a:endCxn id="63" idx="6"/>
              </p:cNvCxnSpPr>
              <p:nvPr/>
            </p:nvCxnSpPr>
            <p:spPr>
              <a:xfrm rot="5400000" flipH="1" flipV="1">
                <a:off x="2995288" y="4660358"/>
                <a:ext cx="115189" cy="115189"/>
              </a:xfrm>
              <a:prstGeom prst="curvedConnector4">
                <a:avLst>
                  <a:gd name="adj1" fmla="val -72006"/>
                  <a:gd name="adj2" fmla="val 172006"/>
                </a:avLst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urved Connector 103">
                <a:extLst>
                  <a:ext uri="{FF2B5EF4-FFF2-40B4-BE49-F238E27FC236}">
                    <a16:creationId xmlns:a16="http://schemas.microsoft.com/office/drawing/2014/main" id="{622C19EE-A7E2-5DBA-47BF-E81979011E06}"/>
                  </a:ext>
                </a:extLst>
              </p:cNvPr>
              <p:cNvCxnSpPr>
                <a:cxnSpLocks/>
                <a:stCxn id="62" idx="6"/>
                <a:endCxn id="64" idx="2"/>
              </p:cNvCxnSpPr>
              <p:nvPr/>
            </p:nvCxnSpPr>
            <p:spPr>
              <a:xfrm>
                <a:off x="2783194" y="4387210"/>
                <a:ext cx="525781" cy="14204"/>
              </a:xfrm>
              <a:prstGeom prst="curvedConnector3">
                <a:avLst>
                  <a:gd name="adj1" fmla="val 50000"/>
                </a:avLst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106">
                <a:extLst>
                  <a:ext uri="{FF2B5EF4-FFF2-40B4-BE49-F238E27FC236}">
                    <a16:creationId xmlns:a16="http://schemas.microsoft.com/office/drawing/2014/main" id="{2E7CA30F-6D4D-5F19-CAC3-1001F160AFBD}"/>
                  </a:ext>
                </a:extLst>
              </p:cNvPr>
              <p:cNvCxnSpPr>
                <a:cxnSpLocks/>
                <a:stCxn id="63" idx="7"/>
                <a:endCxn id="64" idx="3"/>
              </p:cNvCxnSpPr>
              <p:nvPr/>
            </p:nvCxnSpPr>
            <p:spPr>
              <a:xfrm rot="5400000" flipH="1" flipV="1">
                <a:off x="3161706" y="4397900"/>
                <a:ext cx="96041" cy="265973"/>
              </a:xfrm>
              <a:prstGeom prst="curvedConnector3">
                <a:avLst>
                  <a:gd name="adj1" fmla="val 50000"/>
                </a:avLst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110">
                <a:extLst>
                  <a:ext uri="{FF2B5EF4-FFF2-40B4-BE49-F238E27FC236}">
                    <a16:creationId xmlns:a16="http://schemas.microsoft.com/office/drawing/2014/main" id="{7E23A06F-2D64-EC09-20A3-C5B40EAB260D}"/>
                  </a:ext>
                </a:extLst>
              </p:cNvPr>
              <p:cNvCxnSpPr>
                <a:cxnSpLocks/>
                <a:stCxn id="63" idx="6"/>
                <a:endCxn id="65" idx="2"/>
              </p:cNvCxnSpPr>
              <p:nvPr/>
            </p:nvCxnSpPr>
            <p:spPr>
              <a:xfrm flipV="1">
                <a:off x="3110478" y="4619898"/>
                <a:ext cx="481717" cy="40460"/>
              </a:xfrm>
              <a:prstGeom prst="curvedConnector3">
                <a:avLst>
                  <a:gd name="adj1" fmla="val 63439"/>
                </a:avLst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119">
                <a:extLst>
                  <a:ext uri="{FF2B5EF4-FFF2-40B4-BE49-F238E27FC236}">
                    <a16:creationId xmlns:a16="http://schemas.microsoft.com/office/drawing/2014/main" id="{62D96E9A-DE67-CADE-BD3F-2F0C476734B0}"/>
                  </a:ext>
                </a:extLst>
              </p:cNvPr>
              <p:cNvCxnSpPr>
                <a:cxnSpLocks/>
                <a:stCxn id="64" idx="6"/>
                <a:endCxn id="65" idx="6"/>
              </p:cNvCxnSpPr>
              <p:nvPr/>
            </p:nvCxnSpPr>
            <p:spPr>
              <a:xfrm>
                <a:off x="3539354" y="4401414"/>
                <a:ext cx="283220" cy="218484"/>
              </a:xfrm>
              <a:prstGeom prst="curvedConnector3">
                <a:avLst>
                  <a:gd name="adj1" fmla="val 180715"/>
                </a:avLst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9F4D4C-759D-8565-EC94-EB6ECE9E6768}"/>
                </a:ext>
              </a:extLst>
            </p:cNvPr>
            <p:cNvGrpSpPr/>
            <p:nvPr/>
          </p:nvGrpSpPr>
          <p:grpSpPr>
            <a:xfrm>
              <a:off x="6870697" y="4686300"/>
              <a:ext cx="2192225" cy="1620000"/>
              <a:chOff x="5967151" y="4704158"/>
              <a:chExt cx="2192225" cy="154724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1325AFC-6C2E-84E6-11B4-344BBDCE3558}"/>
                  </a:ext>
                </a:extLst>
              </p:cNvPr>
              <p:cNvSpPr/>
              <p:nvPr/>
            </p:nvSpPr>
            <p:spPr>
              <a:xfrm>
                <a:off x="5967151" y="4704158"/>
                <a:ext cx="2192225" cy="15472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rtlCol="0" anchor="t">
                <a:norm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Kelson Sans" panose="020B0604020202020204" charset="0"/>
                  </a:rPr>
                  <a:t>MAP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100262-E25B-579E-848F-87649AD9F587}"/>
                  </a:ext>
                </a:extLst>
              </p:cNvPr>
              <p:cNvSpPr txBox="1"/>
              <p:nvPr/>
            </p:nvSpPr>
            <p:spPr>
              <a:xfrm>
                <a:off x="6086321" y="4993298"/>
                <a:ext cx="1988119" cy="72018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tabLst>
                    <a:tab pos="682625" algn="l"/>
                  </a:tabLst>
                </a:pPr>
                <a:r>
                  <a:rPr lang="en-US" sz="1600" b="1">
                    <a:latin typeface="Kelson Sans" panose="020B0604020202020204" charset="0"/>
                  </a:rPr>
                  <a:t>ASM</a:t>
                </a:r>
                <a:endParaRPr lang="en-US" sz="900" b="1">
                  <a:latin typeface="Kelson Sans" panose="020B0604020202020204" charset="0"/>
                </a:endParaRPr>
              </a:p>
              <a:p>
                <a:pPr>
                  <a:tabLst>
                    <a:tab pos="682625" algn="l"/>
                  </a:tabLst>
                </a:pPr>
                <a:r>
                  <a:rPr lang="en-US" sz="900">
                    <a:latin typeface="Kelson Sans" panose="020B0604020202020204" charset="0"/>
                  </a:rPr>
                  <a:t>BRBTSTSET               R11.3, 1, </a:t>
                </a:r>
                <a:r>
                  <a:rPr lang="en-US" sz="900" err="1">
                    <a:latin typeface="Kelson Sans" panose="020B0604020202020204" charset="0"/>
                  </a:rPr>
                  <a:t>lkp_eth</a:t>
                </a:r>
                <a:endParaRPr lang="en-US" sz="900">
                  <a:latin typeface="Kelson Sans" panose="020B0604020202020204" charset="0"/>
                </a:endParaRPr>
              </a:p>
              <a:p>
                <a:pPr>
                  <a:tabLst>
                    <a:tab pos="682625" algn="l"/>
                  </a:tabLst>
                </a:pPr>
                <a:r>
                  <a:rPr lang="en-US" sz="900" err="1">
                    <a:latin typeface="Kelson Sans" panose="020B0604020202020204" charset="0"/>
                  </a:rPr>
                  <a:t>lkp_eth</a:t>
                </a:r>
                <a:r>
                  <a:rPr lang="en-US" sz="900">
                    <a:latin typeface="Kelson Sans" panose="020B0604020202020204" charset="0"/>
                  </a:rPr>
                  <a:t>:  </a:t>
                </a:r>
              </a:p>
              <a:p>
                <a:pPr>
                  <a:tabLst>
                    <a:tab pos="682625" algn="l"/>
                  </a:tabLst>
                </a:pPr>
                <a:r>
                  <a:rPr lang="en-US" sz="900">
                    <a:latin typeface="Kelson Sans" panose="020B0604020202020204" charset="0"/>
                  </a:rPr>
                  <a:t>     LKP.LF1    R5, R5, NS, NS, 0,… 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25E8F8E-56A4-C426-1AEC-435E625DA611}"/>
                  </a:ext>
                </a:extLst>
              </p:cNvPr>
              <p:cNvSpPr/>
              <p:nvPr/>
            </p:nvSpPr>
            <p:spPr>
              <a:xfrm>
                <a:off x="6277327" y="5847292"/>
                <a:ext cx="336739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BE2B38A-785C-8C31-FB35-C4B5E8817D67}"/>
                  </a:ext>
                </a:extLst>
              </p:cNvPr>
              <p:cNvSpPr/>
              <p:nvPr/>
            </p:nvSpPr>
            <p:spPr>
              <a:xfrm>
                <a:off x="6614066" y="5847292"/>
                <a:ext cx="567060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E6D7476-2336-5D2D-821D-D6BD135275AE}"/>
                  </a:ext>
                </a:extLst>
              </p:cNvPr>
              <p:cNvSpPr/>
              <p:nvPr/>
            </p:nvSpPr>
            <p:spPr>
              <a:xfrm>
                <a:off x="6277326" y="5935135"/>
                <a:ext cx="336739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C274909-153E-9EE2-5E52-DA49F27BDE8C}"/>
                  </a:ext>
                </a:extLst>
              </p:cNvPr>
              <p:cNvSpPr/>
              <p:nvPr/>
            </p:nvSpPr>
            <p:spPr>
              <a:xfrm>
                <a:off x="6614064" y="5936503"/>
                <a:ext cx="567060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693ED6-21F8-0704-59C6-E9AC6AEA111B}"/>
                  </a:ext>
                </a:extLst>
              </p:cNvPr>
              <p:cNvSpPr/>
              <p:nvPr/>
            </p:nvSpPr>
            <p:spPr>
              <a:xfrm>
                <a:off x="6277325" y="6021674"/>
                <a:ext cx="336739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A1D92A3-7D8E-566B-ADDB-6A4F5706DD55}"/>
                  </a:ext>
                </a:extLst>
              </p:cNvPr>
              <p:cNvSpPr/>
              <p:nvPr/>
            </p:nvSpPr>
            <p:spPr>
              <a:xfrm>
                <a:off x="6614064" y="6020372"/>
                <a:ext cx="567060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DBBD716-2A76-F2FB-0A3E-8A5B925CA83B}"/>
                  </a:ext>
                </a:extLst>
              </p:cNvPr>
              <p:cNvSpPr/>
              <p:nvPr/>
            </p:nvSpPr>
            <p:spPr>
              <a:xfrm>
                <a:off x="6277325" y="6109517"/>
                <a:ext cx="336739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FC12E6-267A-36FE-D599-C7BF42565D8A}"/>
                  </a:ext>
                </a:extLst>
              </p:cNvPr>
              <p:cNvSpPr/>
              <p:nvPr/>
            </p:nvSpPr>
            <p:spPr>
              <a:xfrm>
                <a:off x="6614064" y="6110885"/>
                <a:ext cx="567060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161EDAE-C948-2EB0-A574-9358C13C8D5B}"/>
                  </a:ext>
                </a:extLst>
              </p:cNvPr>
              <p:cNvSpPr/>
              <p:nvPr/>
            </p:nvSpPr>
            <p:spPr>
              <a:xfrm>
                <a:off x="7300705" y="5847292"/>
                <a:ext cx="385528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6186516-DC89-C785-4098-0700397660F1}"/>
                  </a:ext>
                </a:extLst>
              </p:cNvPr>
              <p:cNvSpPr/>
              <p:nvPr/>
            </p:nvSpPr>
            <p:spPr>
              <a:xfrm>
                <a:off x="7686232" y="5847292"/>
                <a:ext cx="221445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F564203-5CE6-E419-6AF2-935CBDAD0DC7}"/>
                  </a:ext>
                </a:extLst>
              </p:cNvPr>
              <p:cNvSpPr/>
              <p:nvPr/>
            </p:nvSpPr>
            <p:spPr>
              <a:xfrm>
                <a:off x="7300704" y="5935135"/>
                <a:ext cx="385528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57F8AD2-E481-2C7C-CEA4-6C638F3C8F01}"/>
                  </a:ext>
                </a:extLst>
              </p:cNvPr>
              <p:cNvSpPr/>
              <p:nvPr/>
            </p:nvSpPr>
            <p:spPr>
              <a:xfrm>
                <a:off x="7686230" y="5936503"/>
                <a:ext cx="221445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43435D8-F160-F135-AA57-7DA5135EDAB1}"/>
                  </a:ext>
                </a:extLst>
              </p:cNvPr>
              <p:cNvSpPr/>
              <p:nvPr/>
            </p:nvSpPr>
            <p:spPr>
              <a:xfrm>
                <a:off x="7300703" y="6021674"/>
                <a:ext cx="385528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E44CC61-CD2D-0866-6035-D93E016F568F}"/>
                  </a:ext>
                </a:extLst>
              </p:cNvPr>
              <p:cNvSpPr/>
              <p:nvPr/>
            </p:nvSpPr>
            <p:spPr>
              <a:xfrm>
                <a:off x="7686230" y="6020372"/>
                <a:ext cx="221445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A7D08AB-ACDC-B92B-36A8-57DA4870EEFE}"/>
                  </a:ext>
                </a:extLst>
              </p:cNvPr>
              <p:cNvSpPr/>
              <p:nvPr/>
            </p:nvSpPr>
            <p:spPr>
              <a:xfrm>
                <a:off x="7300703" y="6109517"/>
                <a:ext cx="385528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D820BFE-6F9A-E2D4-8308-186A51814B1F}"/>
                  </a:ext>
                </a:extLst>
              </p:cNvPr>
              <p:cNvSpPr/>
              <p:nvPr/>
            </p:nvSpPr>
            <p:spPr>
              <a:xfrm>
                <a:off x="7686230" y="6110885"/>
                <a:ext cx="221445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5D2295D7-584D-1417-8E3D-65ECEB6CC8AC}"/>
                  </a:ext>
                </a:extLst>
              </p:cNvPr>
              <p:cNvCxnSpPr/>
              <p:nvPr/>
            </p:nvCxnSpPr>
            <p:spPr>
              <a:xfrm>
                <a:off x="6432761" y="5686034"/>
                <a:ext cx="0" cy="161259"/>
              </a:xfrm>
              <a:prstGeom prst="straightConnector1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mpd="dbl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4FF0B9F4-3E05-B277-111D-AE04D4B7AC81}"/>
                  </a:ext>
                </a:extLst>
              </p:cNvPr>
              <p:cNvCxnSpPr/>
              <p:nvPr/>
            </p:nvCxnSpPr>
            <p:spPr>
              <a:xfrm>
                <a:off x="7456206" y="5686034"/>
                <a:ext cx="0" cy="161259"/>
              </a:xfrm>
              <a:prstGeom prst="straightConnector1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mpd="dbl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D6C4EF26-8EA6-6AA9-6C51-6596745986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79451" y="5686034"/>
                <a:ext cx="0" cy="161259"/>
              </a:xfrm>
              <a:prstGeom prst="straightConnector1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mpd="dbl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EE39EBF2-DFD1-CF9A-7618-6808800F54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0420" y="5686034"/>
                <a:ext cx="0" cy="161259"/>
              </a:xfrm>
              <a:prstGeom prst="straightConnector1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mpd="dbl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BCA60C2-A7D4-3757-A101-A2EC79A7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XASM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3DE9A-11A2-5E49-9918-310DF7BC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A9732D3B-8BCF-013C-4EDF-2EF9000D092C}"/>
              </a:ext>
            </a:extLst>
          </p:cNvPr>
          <p:cNvSpPr/>
          <p:nvPr/>
        </p:nvSpPr>
        <p:spPr>
          <a:xfrm rot="5400000" flipH="1">
            <a:off x="5570706" y="2367248"/>
            <a:ext cx="690420" cy="437791"/>
          </a:xfrm>
          <a:prstGeom prst="leftArrow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137" name="Arrow: Bent-Up 136">
            <a:extLst>
              <a:ext uri="{FF2B5EF4-FFF2-40B4-BE49-F238E27FC236}">
                <a16:creationId xmlns:a16="http://schemas.microsoft.com/office/drawing/2014/main" id="{13AD735A-C314-1BF3-1606-9761CB7DA604}"/>
              </a:ext>
            </a:extLst>
          </p:cNvPr>
          <p:cNvSpPr/>
          <p:nvPr/>
        </p:nvSpPr>
        <p:spPr>
          <a:xfrm rot="5400000">
            <a:off x="5693067" y="4782012"/>
            <a:ext cx="2261680" cy="408521"/>
          </a:xfrm>
          <a:prstGeom prst="bentUpArrow">
            <a:avLst>
              <a:gd name="adj1" fmla="val 26396"/>
              <a:gd name="adj2" fmla="val 22183"/>
              <a:gd name="adj3" fmla="val 23788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324773-6164-EAAD-C10A-3749472FA7B0}"/>
              </a:ext>
            </a:extLst>
          </p:cNvPr>
          <p:cNvGrpSpPr/>
          <p:nvPr/>
        </p:nvGrpSpPr>
        <p:grpSpPr>
          <a:xfrm>
            <a:off x="2524600" y="3028167"/>
            <a:ext cx="1140603" cy="1260000"/>
            <a:chOff x="1783304" y="2637772"/>
            <a:chExt cx="1881899" cy="126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D1E980-7F69-A6A1-24B5-A4002D0F5A9A}"/>
                </a:ext>
              </a:extLst>
            </p:cNvPr>
            <p:cNvSpPr/>
            <p:nvPr/>
          </p:nvSpPr>
          <p:spPr>
            <a:xfrm>
              <a:off x="1783304" y="2637772"/>
              <a:ext cx="1881899" cy="12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tabLst>
                  <a:tab pos="682625" algn="l"/>
                </a:tabLst>
              </a:pPr>
              <a:r>
                <a:rPr lang="en-US" sz="1600">
                  <a:latin typeface="Kelson Sans" panose="020B0604020202020204" charset="0"/>
                </a:rPr>
                <a:t>Headers</a:t>
              </a:r>
            </a:p>
            <a:p>
              <a:pPr>
                <a:tabLst>
                  <a:tab pos="682625" algn="l"/>
                </a:tabLst>
              </a:pPr>
              <a:r>
                <a:rPr lang="en-US" sz="1200">
                  <a:latin typeface="Kelson Sans" panose="020B0604020202020204" charset="0"/>
                </a:rPr>
                <a:t>struct </a:t>
              </a:r>
              <a:r>
                <a:rPr lang="en-US" sz="1200" b="1" u="sng">
                  <a:solidFill>
                    <a:schemeClr val="accent6">
                      <a:lumMod val="75000"/>
                    </a:schemeClr>
                  </a:solidFill>
                  <a:latin typeface="Kelson Sans" panose="020B0604020202020204" charset="0"/>
                </a:rPr>
                <a:t>eth</a:t>
              </a:r>
              <a:r>
                <a:rPr lang="en-US" sz="1200">
                  <a:latin typeface="Kelson Sans" panose="020B0604020202020204" charset="0"/>
                </a:rPr>
                <a:t> {</a:t>
              </a:r>
            </a:p>
            <a:p>
              <a:pPr>
                <a:tabLst>
                  <a:tab pos="682625" algn="l"/>
                </a:tabLst>
              </a:pPr>
              <a:r>
                <a:rPr lang="en-US" sz="1200">
                  <a:latin typeface="Kelson Sans" panose="020B0604020202020204" charset="0"/>
                </a:rPr>
                <a:t>    bit&lt;48&gt; </a:t>
              </a:r>
              <a:r>
                <a:rPr lang="en-US" sz="1200" err="1">
                  <a:latin typeface="Kelson Sans" panose="020B0604020202020204" charset="0"/>
                </a:rPr>
                <a:t>dst</a:t>
              </a:r>
              <a:r>
                <a:rPr lang="en-US" sz="1200">
                  <a:latin typeface="Kelson Sans" panose="020B0604020202020204" charset="0"/>
                </a:rPr>
                <a:t>;</a:t>
              </a:r>
            </a:p>
            <a:p>
              <a:pPr>
                <a:tabLst>
                  <a:tab pos="682625" algn="l"/>
                </a:tabLst>
              </a:pPr>
              <a:r>
                <a:rPr lang="en-US" sz="1200">
                  <a:latin typeface="Kelson Sans" panose="020B0604020202020204" charset="0"/>
                </a:rPr>
                <a:t>    bit&lt;48&gt; </a:t>
              </a:r>
              <a:r>
                <a:rPr lang="en-US" sz="1200" err="1">
                  <a:latin typeface="Kelson Sans" panose="020B0604020202020204" charset="0"/>
                </a:rPr>
                <a:t>src</a:t>
              </a:r>
              <a:r>
                <a:rPr lang="en-US" sz="1200">
                  <a:latin typeface="Kelson Sans" panose="020B0604020202020204" charset="0"/>
                </a:rPr>
                <a:t>;</a:t>
              </a:r>
            </a:p>
            <a:p>
              <a:pPr>
                <a:tabLst>
                  <a:tab pos="682625" algn="l"/>
                </a:tabLst>
              </a:pPr>
              <a:r>
                <a:rPr lang="en-US" sz="1200">
                  <a:latin typeface="Kelson Sans" panose="020B0604020202020204" charset="0"/>
                </a:rPr>
                <a:t>    bit&lt;16&gt; type;</a:t>
              </a:r>
            </a:p>
            <a:p>
              <a:pPr>
                <a:tabLst>
                  <a:tab pos="682625" algn="l"/>
                </a:tabLst>
              </a:pPr>
              <a:r>
                <a:rPr lang="en-US" sz="1200">
                  <a:latin typeface="Kelson Sans" panose="020B0604020202020204" charset="0"/>
                </a:rPr>
                <a:t>}</a:t>
              </a:r>
              <a:endParaRPr lang="en-US" sz="700">
                <a:latin typeface="Kelson Sans" panose="020B060402020202020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BC8CCF7-B160-D4C8-9CA0-8F462C9224F4}"/>
                </a:ext>
              </a:extLst>
            </p:cNvPr>
            <p:cNvCxnSpPr>
              <a:cxnSpLocks/>
            </p:cNvCxnSpPr>
            <p:nvPr/>
          </p:nvCxnSpPr>
          <p:spPr>
            <a:xfrm>
              <a:off x="1783304" y="2930365"/>
              <a:ext cx="188189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96C20C-E905-C97D-78A0-FD6E5C94AA45}"/>
              </a:ext>
            </a:extLst>
          </p:cNvPr>
          <p:cNvGrpSpPr/>
          <p:nvPr/>
        </p:nvGrpSpPr>
        <p:grpSpPr>
          <a:xfrm>
            <a:off x="6028694" y="3028167"/>
            <a:ext cx="2075744" cy="1260000"/>
            <a:chOff x="8619204" y="2655313"/>
            <a:chExt cx="2075744" cy="1260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E0F7258-45F8-E8F1-16E3-6C7D412A2C38}"/>
                </a:ext>
              </a:extLst>
            </p:cNvPr>
            <p:cNvSpPr/>
            <p:nvPr/>
          </p:nvSpPr>
          <p:spPr>
            <a:xfrm>
              <a:off x="8619204" y="2655313"/>
              <a:ext cx="2075744" cy="12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tabLst>
                  <a:tab pos="682625" algn="l"/>
                </a:tabLst>
              </a:pPr>
              <a:r>
                <a:rPr lang="en-US" sz="1600">
                  <a:latin typeface="Kelson Sans" panose="020B0604020202020204" charset="0"/>
                </a:rPr>
                <a:t>Tables</a:t>
              </a:r>
            </a:p>
            <a:p>
              <a:pPr>
                <a:tabLst>
                  <a:tab pos="682625" algn="l"/>
                </a:tabLst>
              </a:pPr>
              <a:r>
                <a:rPr lang="en-US" sz="1200">
                  <a:latin typeface="Kelson Sans" panose="020B0604020202020204" charset="0"/>
                </a:rPr>
                <a:t>table </a:t>
              </a:r>
              <a:r>
                <a:rPr lang="en-US" sz="1200" b="1" u="sng" err="1">
                  <a:solidFill>
                    <a:srgbClr val="FF0000"/>
                  </a:solidFill>
                  <a:latin typeface="Kelson Sans" panose="020B0604020202020204" charset="0"/>
                </a:rPr>
                <a:t>fwd</a:t>
              </a:r>
              <a:r>
                <a:rPr lang="en-US" sz="1200">
                  <a:latin typeface="Kelson Sans" panose="020B0604020202020204" charset="0"/>
                </a:rPr>
                <a:t> {</a:t>
              </a:r>
            </a:p>
            <a:p>
              <a:pPr>
                <a:tabLst>
                  <a:tab pos="682625" algn="l"/>
                </a:tabLst>
              </a:pPr>
              <a:r>
                <a:rPr lang="en-US" sz="1200">
                  <a:latin typeface="Kelson Sans" panose="020B0604020202020204" charset="0"/>
                </a:rPr>
                <a:t>    key = { bit&lt;48&gt;  </a:t>
              </a:r>
              <a:r>
                <a:rPr lang="en-US" sz="1200" err="1">
                  <a:latin typeface="Kelson Sans" panose="020B0604020202020204" charset="0"/>
                </a:rPr>
                <a:t>dst_mac</a:t>
              </a:r>
              <a:r>
                <a:rPr lang="en-US" sz="1200">
                  <a:latin typeface="Kelson Sans" panose="020B0604020202020204" charset="0"/>
                </a:rPr>
                <a:t>; }</a:t>
              </a:r>
            </a:p>
            <a:p>
              <a:pPr>
                <a:tabLst>
                  <a:tab pos="682625" algn="l"/>
                </a:tabLst>
              </a:pPr>
              <a:r>
                <a:rPr lang="en-US" sz="1200">
                  <a:latin typeface="Kelson Sans" panose="020B0604020202020204" charset="0"/>
                </a:rPr>
                <a:t>    value = { bit&lt;16&gt; </a:t>
              </a:r>
              <a:r>
                <a:rPr lang="en-US" sz="1200" err="1">
                  <a:latin typeface="Kelson Sans" panose="020B0604020202020204" charset="0"/>
                </a:rPr>
                <a:t>qid</a:t>
              </a:r>
              <a:r>
                <a:rPr lang="en-US" sz="1200">
                  <a:latin typeface="Kelson Sans" panose="020B0604020202020204" charset="0"/>
                </a:rPr>
                <a:t>; }</a:t>
              </a:r>
            </a:p>
            <a:p>
              <a:pPr>
                <a:tabLst>
                  <a:tab pos="682625" algn="l"/>
                </a:tabLst>
              </a:pPr>
              <a:r>
                <a:rPr lang="en-US" sz="1200">
                  <a:latin typeface="Kelson Sans" panose="020B0604020202020204" charset="0"/>
                </a:rPr>
                <a:t>}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26FA76-A350-578A-A93D-2ED67DAEA191}"/>
                </a:ext>
              </a:extLst>
            </p:cNvPr>
            <p:cNvCxnSpPr>
              <a:cxnSpLocks/>
            </p:cNvCxnSpPr>
            <p:nvPr/>
          </p:nvCxnSpPr>
          <p:spPr>
            <a:xfrm>
              <a:off x="8619204" y="2930365"/>
              <a:ext cx="207574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832A2B4-D99D-4F2B-33DB-8D922FB54BFF}"/>
              </a:ext>
            </a:extLst>
          </p:cNvPr>
          <p:cNvSpPr/>
          <p:nvPr/>
        </p:nvSpPr>
        <p:spPr>
          <a:xfrm>
            <a:off x="5511938" y="979999"/>
            <a:ext cx="991902" cy="395169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>
                <a:latin typeface="Kelson Sans" panose="020B0604020202020204" charset="0"/>
              </a:rPr>
              <a:t>P4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C3DF34-F11A-37D9-DF78-6B540DBE8ECD}"/>
              </a:ext>
            </a:extLst>
          </p:cNvPr>
          <p:cNvSpPr/>
          <p:nvPr/>
        </p:nvSpPr>
        <p:spPr>
          <a:xfrm>
            <a:off x="6756269" y="845980"/>
            <a:ext cx="1613184" cy="395169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>
                <a:latin typeface="Kelson Sans" panose="020B0604020202020204" charset="0"/>
              </a:rPr>
              <a:t>Python/Rust/C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38A270-BA87-16C1-9EDA-310A0E3BB6BC}"/>
              </a:ext>
            </a:extLst>
          </p:cNvPr>
          <p:cNvSpPr/>
          <p:nvPr/>
        </p:nvSpPr>
        <p:spPr>
          <a:xfrm>
            <a:off x="3752285" y="897156"/>
            <a:ext cx="991902" cy="395169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>
                <a:latin typeface="Kelson Sans" panose="020B0604020202020204" charset="0"/>
              </a:rPr>
              <a:t>XDP2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D2F15B-9410-544C-D334-42860AD039FE}"/>
              </a:ext>
            </a:extLst>
          </p:cNvPr>
          <p:cNvSpPr/>
          <p:nvPr/>
        </p:nvSpPr>
        <p:spPr>
          <a:xfrm>
            <a:off x="5053017" y="421636"/>
            <a:ext cx="991902" cy="395169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>
                <a:latin typeface="Kelson Sans" panose="020B0604020202020204" charset="0"/>
              </a:rPr>
              <a:t>NPL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4905E1-8551-890C-FDA2-42818D681B68}"/>
              </a:ext>
            </a:extLst>
          </p:cNvPr>
          <p:cNvSpPr txBox="1"/>
          <p:nvPr/>
        </p:nvSpPr>
        <p:spPr>
          <a:xfrm>
            <a:off x="13703" y="2447084"/>
            <a:ext cx="785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Kelson Sans" panose="020B0604020202020204" charset="0"/>
              </a:rPr>
              <a:t>XASM</a:t>
            </a:r>
            <a:endParaRPr lang="en-US">
              <a:latin typeface="Kelson Sans" panose="020B060402020202020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4208B8E-D97A-77F1-09F7-98A2DEDCB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33624"/>
              </p:ext>
            </p:extLst>
          </p:nvPr>
        </p:nvGraphicFramePr>
        <p:xfrm>
          <a:off x="3996457" y="1493364"/>
          <a:ext cx="378563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5633">
                  <a:extLst>
                    <a:ext uri="{9D8B030D-6E8A-4147-A177-3AD203B41FA5}">
                      <a16:colId xmlns:a16="http://schemas.microsoft.com/office/drawing/2014/main" val="2841859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Kelson Sans" panose="020B0604020202020204" charset="0"/>
                        </a:rPr>
                        <a:t>Data-plane programming language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025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Kelson Sans" panose="020B0604020202020204" charset="0"/>
                        </a:rPr>
                        <a:t>Compiler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0126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7815D6-55AB-A85F-5CB0-274812D48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66266"/>
              </p:ext>
            </p:extLst>
          </p:nvPr>
        </p:nvGraphicFramePr>
        <p:xfrm>
          <a:off x="95126" y="2975406"/>
          <a:ext cx="2162041" cy="628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2041">
                  <a:extLst>
                    <a:ext uri="{9D8B030D-6E8A-4147-A177-3AD203B41FA5}">
                      <a16:colId xmlns:a16="http://schemas.microsoft.com/office/drawing/2014/main" val="2841859204"/>
                    </a:ext>
                  </a:extLst>
                </a:gridCol>
              </a:tblGrid>
              <a:tr h="6289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Kelson Sans" panose="020B0604020202020204" charset="0"/>
                        </a:rPr>
                        <a:t>Assembler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9237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BC24FB4-125A-4A15-C3DD-68EB6A749EEF}"/>
              </a:ext>
            </a:extLst>
          </p:cNvPr>
          <p:cNvSpPr/>
          <p:nvPr/>
        </p:nvSpPr>
        <p:spPr>
          <a:xfrm>
            <a:off x="934350" y="1532580"/>
            <a:ext cx="1867258" cy="395169"/>
          </a:xfrm>
          <a:prstGeom prst="rect">
            <a:avLst/>
          </a:prstGeom>
          <a:solidFill>
            <a:schemeClr val="bg2"/>
          </a:solidFill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>
                <a:latin typeface="Kelson Sans" panose="020B0604020202020204" charset="0"/>
              </a:rPr>
              <a:t>XASM Language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9A72E8EF-14C1-4712-E99E-B39376854013}"/>
              </a:ext>
            </a:extLst>
          </p:cNvPr>
          <p:cNvSpPr/>
          <p:nvPr/>
        </p:nvSpPr>
        <p:spPr>
          <a:xfrm rot="5400000" flipH="1">
            <a:off x="1522769" y="2138648"/>
            <a:ext cx="690420" cy="437791"/>
          </a:xfrm>
          <a:prstGeom prst="leftArrow">
            <a:avLst/>
          </a:prstGeom>
          <a:solidFill>
            <a:schemeClr val="bg2"/>
          </a:solidFill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570477E2-42CF-CA63-492D-BCC1E6CE5E79}"/>
              </a:ext>
            </a:extLst>
          </p:cNvPr>
          <p:cNvSpPr/>
          <p:nvPr/>
        </p:nvSpPr>
        <p:spPr>
          <a:xfrm rot="16200000">
            <a:off x="3639261" y="4622253"/>
            <a:ext cx="1037043" cy="207412"/>
          </a:xfrm>
          <a:prstGeom prst="leftArrow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079AD589-629F-9AAD-AC62-FC43996D685A}"/>
              </a:ext>
            </a:extLst>
          </p:cNvPr>
          <p:cNvSpPr/>
          <p:nvPr/>
        </p:nvSpPr>
        <p:spPr>
          <a:xfrm rot="16200000">
            <a:off x="7981992" y="4582594"/>
            <a:ext cx="1037043" cy="207412"/>
          </a:xfrm>
          <a:prstGeom prst="leftArrow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FD887C-B834-C6F8-4185-597DAB694F94}"/>
              </a:ext>
            </a:extLst>
          </p:cNvPr>
          <p:cNvGrpSpPr/>
          <p:nvPr/>
        </p:nvGrpSpPr>
        <p:grpSpPr>
          <a:xfrm>
            <a:off x="3905999" y="3028167"/>
            <a:ext cx="1881899" cy="1260000"/>
            <a:chOff x="3816489" y="2637772"/>
            <a:chExt cx="1881899" cy="1260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20C2E70-376E-991B-8761-ED1AB3882B42}"/>
                </a:ext>
              </a:extLst>
            </p:cNvPr>
            <p:cNvSpPr/>
            <p:nvPr/>
          </p:nvSpPr>
          <p:spPr>
            <a:xfrm>
              <a:off x="3816489" y="2637772"/>
              <a:ext cx="1881899" cy="12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tabLst>
                  <a:tab pos="682625" algn="l"/>
                </a:tabLst>
              </a:pPr>
              <a:r>
                <a:rPr lang="en-US" sz="1600">
                  <a:latin typeface="Kelson Sans" panose="020B0604020202020204" charset="0"/>
                </a:rPr>
                <a:t>Parser</a:t>
              </a:r>
            </a:p>
            <a:p>
              <a:pPr>
                <a:tabLst>
                  <a:tab pos="682625" algn="l"/>
                </a:tabLst>
              </a:pPr>
              <a:r>
                <a:rPr lang="en-US" sz="1200" err="1">
                  <a:latin typeface="Kelson Sans" panose="020B0604020202020204" charset="0"/>
                </a:rPr>
                <a:t>extract_eth</a:t>
              </a:r>
              <a:r>
                <a:rPr lang="en-US" sz="1200">
                  <a:latin typeface="Kelson Sans" panose="020B0604020202020204" charset="0"/>
                </a:rPr>
                <a:t>:</a:t>
              </a:r>
            </a:p>
            <a:p>
              <a:pPr>
                <a:tabLst>
                  <a:tab pos="795338" algn="l"/>
                </a:tabLst>
              </a:pPr>
              <a:r>
                <a:rPr lang="en-US" sz="1200">
                  <a:latin typeface="Kelson Sans" panose="020B0604020202020204" charset="0"/>
                </a:rPr>
                <a:t>    EXTMAP	</a:t>
              </a:r>
              <a:r>
                <a:rPr lang="en-US" sz="1200" b="1" u="sng">
                  <a:solidFill>
                    <a:schemeClr val="accent6">
                      <a:lumMod val="75000"/>
                    </a:schemeClr>
                  </a:solidFill>
                  <a:latin typeface="Kelson Sans" panose="020B0604020202020204" charset="0"/>
                </a:rPr>
                <a:t>eth</a:t>
              </a:r>
              <a:r>
                <a:rPr lang="en-US" sz="1200">
                  <a:latin typeface="Kelson Sans" panose="020B0604020202020204" charset="0"/>
                </a:rPr>
                <a:t>[</a:t>
              </a:r>
              <a:r>
                <a:rPr lang="en-US" sz="1200" err="1">
                  <a:latin typeface="Kelson Sans" panose="020B0604020202020204" charset="0"/>
                </a:rPr>
                <a:t>dst</a:t>
              </a:r>
              <a:r>
                <a:rPr lang="en-US" sz="1200">
                  <a:latin typeface="Kelson Sans" panose="020B0604020202020204" charset="0"/>
                </a:rPr>
                <a:t>…</a:t>
              </a:r>
              <a:r>
                <a:rPr lang="en-US" sz="1200" err="1">
                  <a:latin typeface="Kelson Sans" panose="020B0604020202020204" charset="0"/>
                </a:rPr>
                <a:t>src</a:t>
              </a:r>
              <a:r>
                <a:rPr lang="en-US" sz="1200">
                  <a:latin typeface="Kelson Sans" panose="020B0604020202020204" charset="0"/>
                </a:rPr>
                <a:t>]</a:t>
              </a:r>
            </a:p>
            <a:p>
              <a:pPr>
                <a:tabLst>
                  <a:tab pos="795338" algn="l"/>
                </a:tabLst>
              </a:pPr>
              <a:r>
                <a:rPr lang="en-US" sz="1200">
                  <a:latin typeface="Kelson Sans" panose="020B0604020202020204" charset="0"/>
                </a:rPr>
                <a:t>    EXTNTXP	</a:t>
              </a:r>
              <a:r>
                <a:rPr lang="en-US" sz="1200" b="1" u="sng" err="1">
                  <a:solidFill>
                    <a:schemeClr val="accent6">
                      <a:lumMod val="75000"/>
                    </a:schemeClr>
                  </a:solidFill>
                  <a:latin typeface="Kelson Sans" panose="020B0604020202020204" charset="0"/>
                </a:rPr>
                <a:t>eth</a:t>
              </a:r>
              <a:r>
                <a:rPr lang="en-US" sz="1200" err="1">
                  <a:latin typeface="Kelson Sans" panose="020B0604020202020204" charset="0"/>
                </a:rPr>
                <a:t>.type</a:t>
              </a:r>
              <a:endParaRPr lang="en-US" sz="1200">
                <a:latin typeface="Kelson Sans" panose="020B0604020202020204" charset="0"/>
              </a:endParaRPr>
            </a:p>
            <a:p>
              <a:pPr>
                <a:tabLst>
                  <a:tab pos="682625" algn="l"/>
                </a:tabLst>
              </a:pPr>
              <a:r>
                <a:rPr lang="en-US" sz="1200">
                  <a:latin typeface="Kelson Sans" panose="020B0604020202020204" charset="0"/>
                </a:rPr>
                <a:t>    HALT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144377-B631-6480-21DB-9B2C1E129D80}"/>
                </a:ext>
              </a:extLst>
            </p:cNvPr>
            <p:cNvCxnSpPr>
              <a:cxnSpLocks/>
            </p:cNvCxnSpPr>
            <p:nvPr/>
          </p:nvCxnSpPr>
          <p:spPr>
            <a:xfrm>
              <a:off x="3816489" y="2930365"/>
              <a:ext cx="188189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100712-4ADA-5AE3-800F-CBF4E6CFB02F}"/>
              </a:ext>
            </a:extLst>
          </p:cNvPr>
          <p:cNvGrpSpPr/>
          <p:nvPr/>
        </p:nvGrpSpPr>
        <p:grpSpPr>
          <a:xfrm>
            <a:off x="8345234" y="3028167"/>
            <a:ext cx="2818066" cy="1260000"/>
            <a:chOff x="5936025" y="2637771"/>
            <a:chExt cx="2818066" cy="1260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C5046DF-DC01-CC7B-8D03-E1FE47930054}"/>
                </a:ext>
              </a:extLst>
            </p:cNvPr>
            <p:cNvSpPr/>
            <p:nvPr/>
          </p:nvSpPr>
          <p:spPr>
            <a:xfrm>
              <a:off x="5936025" y="2637771"/>
              <a:ext cx="2818066" cy="12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tabLst>
                  <a:tab pos="682625" algn="l"/>
                </a:tabLst>
              </a:pPr>
              <a:r>
                <a:rPr lang="en-US" sz="1600">
                  <a:latin typeface="Kelson Sans" panose="020B0604020202020204" charset="0"/>
                </a:rPr>
                <a:t>MAP</a:t>
              </a:r>
            </a:p>
            <a:p>
              <a:pPr>
                <a:tabLst>
                  <a:tab pos="682625" algn="l"/>
                </a:tabLst>
              </a:pPr>
              <a:r>
                <a:rPr lang="en-US" sz="1200">
                  <a:latin typeface="Kelson Sans" panose="020B0604020202020204" charset="0"/>
                </a:rPr>
                <a:t>ingress:</a:t>
              </a:r>
            </a:p>
            <a:p>
              <a:pPr>
                <a:tabLst>
                  <a:tab pos="682625" algn="l"/>
                </a:tabLst>
              </a:pPr>
              <a:r>
                <a:rPr lang="en-US" sz="1200">
                  <a:latin typeface="Kelson Sans" panose="020B0604020202020204" charset="0"/>
                </a:rPr>
                <a:t>    BRITSTSET	</a:t>
              </a:r>
              <a:r>
                <a:rPr lang="en-US" sz="1200" err="1">
                  <a:latin typeface="Kelson Sans" panose="020B0604020202020204" charset="0"/>
                </a:rPr>
                <a:t>hdr_present</a:t>
              </a:r>
              <a:r>
                <a:rPr lang="en-US" sz="1200">
                  <a:latin typeface="Kelson Sans" panose="020B0604020202020204" charset="0"/>
                </a:rPr>
                <a:t>(</a:t>
              </a:r>
              <a:r>
                <a:rPr lang="en-US" sz="1200" b="1" u="sng">
                  <a:solidFill>
                    <a:schemeClr val="accent6">
                      <a:lumMod val="75000"/>
                    </a:schemeClr>
                  </a:solidFill>
                  <a:latin typeface="Kelson Sans" panose="020B0604020202020204" charset="0"/>
                </a:rPr>
                <a:t>eth</a:t>
              </a:r>
              <a:r>
                <a:rPr lang="en-US" sz="1200">
                  <a:latin typeface="Kelson Sans" panose="020B0604020202020204" charset="0"/>
                </a:rPr>
                <a:t>), </a:t>
              </a:r>
              <a:r>
                <a:rPr lang="en-US" sz="1200" err="1">
                  <a:latin typeface="Kelson Sans" panose="020B0604020202020204" charset="0"/>
                </a:rPr>
                <a:t>lkp_eth</a:t>
              </a:r>
              <a:endParaRPr lang="en-US" sz="1200">
                <a:latin typeface="Kelson Sans" panose="020B0604020202020204" charset="0"/>
              </a:endParaRPr>
            </a:p>
            <a:p>
              <a:pPr>
                <a:tabLst>
                  <a:tab pos="682625" algn="l"/>
                </a:tabLst>
              </a:pPr>
              <a:endParaRPr lang="en-US" sz="1200">
                <a:latin typeface="Kelson Sans" panose="020B0604020202020204" charset="0"/>
              </a:endParaRPr>
            </a:p>
            <a:p>
              <a:pPr>
                <a:tabLst>
                  <a:tab pos="682625" algn="l"/>
                </a:tabLst>
              </a:pPr>
              <a:r>
                <a:rPr lang="en-US" sz="1200" err="1">
                  <a:latin typeface="Kelson Sans" panose="020B0604020202020204" charset="0"/>
                </a:rPr>
                <a:t>lkp_eth</a:t>
              </a:r>
              <a:r>
                <a:rPr lang="en-US" sz="1200">
                  <a:latin typeface="Kelson Sans" panose="020B0604020202020204" charset="0"/>
                </a:rPr>
                <a:t>: </a:t>
              </a:r>
            </a:p>
            <a:p>
              <a:pPr>
                <a:tabLst>
                  <a:tab pos="682625" algn="l"/>
                </a:tabLst>
              </a:pPr>
              <a:r>
                <a:rPr lang="en-US" sz="1200">
                  <a:latin typeface="Kelson Sans" panose="020B0604020202020204" charset="0"/>
                </a:rPr>
                <a:t>    LKP	     </a:t>
              </a:r>
              <a:r>
                <a:rPr lang="en-US" sz="1200" b="1" u="sng" err="1">
                  <a:solidFill>
                    <a:srgbClr val="FF0000"/>
                  </a:solidFill>
                  <a:latin typeface="Kelson Sans" panose="020B0604020202020204" charset="0"/>
                </a:rPr>
                <a:t>fwd</a:t>
              </a:r>
              <a:r>
                <a:rPr lang="en-US" sz="1200" err="1">
                  <a:latin typeface="Kelson Sans" panose="020B0604020202020204" charset="0"/>
                </a:rPr>
                <a:t>.key</a:t>
              </a:r>
              <a:r>
                <a:rPr lang="en-US" sz="1200">
                  <a:latin typeface="Kelson Sans" panose="020B0604020202020204" charset="0"/>
                </a:rPr>
                <a:t>, </a:t>
              </a:r>
              <a:r>
                <a:rPr lang="en-US" sz="1200" b="1" u="sng" err="1">
                  <a:solidFill>
                    <a:srgbClr val="FF0000"/>
                  </a:solidFill>
                  <a:latin typeface="Kelson Sans" panose="020B0604020202020204" charset="0"/>
                </a:rPr>
                <a:t>fwd</a:t>
              </a:r>
              <a:r>
                <a:rPr lang="en-US" sz="1200" err="1">
                  <a:latin typeface="Kelson Sans" panose="020B0604020202020204" charset="0"/>
                </a:rPr>
                <a:t>.value</a:t>
              </a:r>
              <a:r>
                <a:rPr lang="en-US" sz="1200">
                  <a:latin typeface="Kelson Sans" panose="020B0604020202020204" charset="0"/>
                </a:rPr>
                <a:t>, </a:t>
              </a:r>
              <a:r>
                <a:rPr lang="en-US" sz="1200" err="1">
                  <a:latin typeface="Kelson Sans" panose="020B0604020202020204" charset="0"/>
                </a:rPr>
                <a:t>fwd</a:t>
              </a:r>
              <a:endParaRPr lang="en-US" sz="1200">
                <a:latin typeface="Kelson Sans" panose="020B060402020202020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2C164D8-DC05-DC62-276B-DC537ADCB4BB}"/>
                </a:ext>
              </a:extLst>
            </p:cNvPr>
            <p:cNvCxnSpPr>
              <a:cxnSpLocks/>
            </p:cNvCxnSpPr>
            <p:nvPr/>
          </p:nvCxnSpPr>
          <p:spPr>
            <a:xfrm>
              <a:off x="5937332" y="2930365"/>
              <a:ext cx="2457012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7" name="Graphic 56" descr="Link with solid fill">
            <a:extLst>
              <a:ext uri="{FF2B5EF4-FFF2-40B4-BE49-F238E27FC236}">
                <a16:creationId xmlns:a16="http://schemas.microsoft.com/office/drawing/2014/main" id="{1DD0041E-A9D8-95C9-EEF1-02506C6CF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7145">
            <a:off x="3478338" y="2911731"/>
            <a:ext cx="555104" cy="555104"/>
          </a:xfrm>
          <a:prstGeom prst="rect">
            <a:avLst/>
          </a:prstGeom>
        </p:spPr>
      </p:pic>
      <p:pic>
        <p:nvPicPr>
          <p:cNvPr id="58" name="Graphic 57" descr="Link with solid fill">
            <a:extLst>
              <a:ext uri="{FF2B5EF4-FFF2-40B4-BE49-F238E27FC236}">
                <a16:creationId xmlns:a16="http://schemas.microsoft.com/office/drawing/2014/main" id="{C3B7519C-AE32-068A-A2EE-06C78A68E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7145">
            <a:off x="5630744" y="2902655"/>
            <a:ext cx="555104" cy="555104"/>
          </a:xfrm>
          <a:prstGeom prst="rect">
            <a:avLst/>
          </a:prstGeom>
        </p:spPr>
      </p:pic>
      <p:pic>
        <p:nvPicPr>
          <p:cNvPr id="59" name="Graphic 58" descr="Link with solid fill">
            <a:extLst>
              <a:ext uri="{FF2B5EF4-FFF2-40B4-BE49-F238E27FC236}">
                <a16:creationId xmlns:a16="http://schemas.microsoft.com/office/drawing/2014/main" id="{76585F64-9996-3B47-123F-555DB5516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7145">
            <a:off x="7947284" y="2893868"/>
            <a:ext cx="555104" cy="5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0.00039 -0.283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7" grpId="0" animBg="1"/>
      <p:bldP spid="43" grpId="0"/>
      <p:bldP spid="7" grpId="0" animBg="1"/>
      <p:bldP spid="16" grpId="0" animBg="1"/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2DE13-2D8A-0491-933F-BD6916B8B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94F87-106B-5967-497F-70B039FF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68" y="1066800"/>
            <a:ext cx="10860932" cy="12192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Symbolic programming: All definitions are in the same place and work together.</a:t>
            </a:r>
          </a:p>
          <a:p>
            <a:pPr marL="0" indent="0">
              <a:buNone/>
            </a:pPr>
            <a:r>
              <a:rPr lang="en-US" sz="2400"/>
              <a:t>Control plane interface is an explicit part of the program.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BB45FF-1706-2AE4-7B97-E716560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8" y="220850"/>
            <a:ext cx="9185824" cy="960251"/>
          </a:xfrm>
        </p:spPr>
        <p:txBody>
          <a:bodyPr/>
          <a:lstStyle/>
          <a:p>
            <a:r>
              <a:rPr lang="en-US"/>
              <a:t>XASM Is Inspired By P4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CC566-3CA0-5F46-0066-86C85EE14A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2" name="Diagram 51">
            <a:extLst>
              <a:ext uri="{FF2B5EF4-FFF2-40B4-BE49-F238E27FC236}">
                <a16:creationId xmlns:a16="http://schemas.microsoft.com/office/drawing/2014/main" id="{D02A6899-B298-1015-02A8-F558D2FD5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695847"/>
              </p:ext>
            </p:extLst>
          </p:nvPr>
        </p:nvGraphicFramePr>
        <p:xfrm>
          <a:off x="383771" y="2362200"/>
          <a:ext cx="5381979" cy="392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5" name="Diagram 54">
            <a:extLst>
              <a:ext uri="{FF2B5EF4-FFF2-40B4-BE49-F238E27FC236}">
                <a16:creationId xmlns:a16="http://schemas.microsoft.com/office/drawing/2014/main" id="{BA9FB9EE-4654-F27A-2768-74B14E455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794587"/>
              </p:ext>
            </p:extLst>
          </p:nvPr>
        </p:nvGraphicFramePr>
        <p:xfrm>
          <a:off x="6426250" y="2362199"/>
          <a:ext cx="5381979" cy="392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11404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4D655-77A1-DC3A-703D-C4756EA95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D399B8-9342-D467-6AB0-68967B341E20}"/>
              </a:ext>
            </a:extLst>
          </p:cNvPr>
          <p:cNvSpPr/>
          <p:nvPr/>
        </p:nvSpPr>
        <p:spPr>
          <a:xfrm>
            <a:off x="7539761" y="118592"/>
            <a:ext cx="4277862" cy="4630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b">
            <a:normAutofit/>
          </a:bodyPr>
          <a:lstStyle/>
          <a:p>
            <a:pPr algn="ctr"/>
            <a:r>
              <a:rPr lang="en-US" sz="2000">
                <a:latin typeface="Kelson Sans" panose="020B0604020202020204" charset="0"/>
              </a:rPr>
              <a:t>XASM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790438-1B5C-E813-B087-02FEC6E24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68" y="1546413"/>
            <a:ext cx="5962522" cy="46305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/>
              <a:t>Macro-assembler with metaprogramming</a:t>
            </a:r>
          </a:p>
          <a:p>
            <a:r>
              <a:rPr lang="en-US" sz="2200">
                <a:solidFill>
                  <a:srgbClr val="035775"/>
                </a:solidFill>
              </a:rPr>
              <a:t>Functions, macros, and expressions.</a:t>
            </a:r>
          </a:p>
          <a:p>
            <a:r>
              <a:rPr lang="en-US" sz="2200">
                <a:solidFill>
                  <a:srgbClr val="035775"/>
                </a:solidFill>
              </a:rPr>
              <a:t>Custom errors, imports, conditionals.</a:t>
            </a:r>
          </a:p>
          <a:p>
            <a:r>
              <a:rPr lang="en-US" sz="2200">
                <a:solidFill>
                  <a:srgbClr val="035775"/>
                </a:solidFill>
              </a:rPr>
              <a:t>Definitions (types, tables, externs).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/>
              <a:t>The goal for XASM definitions is to…</a:t>
            </a:r>
          </a:p>
          <a:p>
            <a:r>
              <a:rPr lang="en-US" sz="2200">
                <a:solidFill>
                  <a:srgbClr val="035775"/>
                </a:solidFill>
              </a:rPr>
              <a:t>…to make assembly code more readable.</a:t>
            </a:r>
          </a:p>
          <a:p>
            <a:r>
              <a:rPr lang="en-US" sz="2200">
                <a:solidFill>
                  <a:srgbClr val="035775"/>
                </a:solidFill>
              </a:rPr>
              <a:t>…to generate control plane APIs. </a:t>
            </a:r>
          </a:p>
          <a:p>
            <a:r>
              <a:rPr lang="en-US" sz="2200">
                <a:solidFill>
                  <a:srgbClr val="035775"/>
                </a:solidFill>
              </a:rPr>
              <a:t>…to combine all programmable X2 elements.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9CB9E3-AA44-F765-D8B0-9F70D657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XASM: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32B35-1B16-B324-2C4C-EE20F71034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6E8B80-F487-7AE6-25A1-B171A043928D}"/>
              </a:ext>
            </a:extLst>
          </p:cNvPr>
          <p:cNvSpPr/>
          <p:nvPr/>
        </p:nvSpPr>
        <p:spPr>
          <a:xfrm>
            <a:off x="7617571" y="1415400"/>
            <a:ext cx="4083114" cy="588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Kelson Sans" panose="020B0604020202020204" charset="0"/>
              </a:rPr>
              <a:t>Types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06B69D-BEA0-E6CA-3681-70768B45BC9C}"/>
              </a:ext>
            </a:extLst>
          </p:cNvPr>
          <p:cNvSpPr/>
          <p:nvPr/>
        </p:nvSpPr>
        <p:spPr>
          <a:xfrm>
            <a:off x="7617570" y="2572316"/>
            <a:ext cx="2041557" cy="588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Kelson Sans" panose="020B0604020202020204" charset="0"/>
              </a:rPr>
              <a:t>Tables and Extern Definitions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F96697-D835-E1D2-6A97-92721A5ADB36}"/>
              </a:ext>
            </a:extLst>
          </p:cNvPr>
          <p:cNvSpPr/>
          <p:nvPr/>
        </p:nvSpPr>
        <p:spPr>
          <a:xfrm>
            <a:off x="9829800" y="2572316"/>
            <a:ext cx="1870885" cy="588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Kelson Sans" panose="020B0604020202020204" charset="0"/>
              </a:rPr>
              <a:t>Container Layouts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8FF580-8A76-7301-39BD-3F3768F146D6}"/>
              </a:ext>
            </a:extLst>
          </p:cNvPr>
          <p:cNvSpPr/>
          <p:nvPr/>
        </p:nvSpPr>
        <p:spPr>
          <a:xfrm>
            <a:off x="7617571" y="3658066"/>
            <a:ext cx="4083114" cy="588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Kelson Sans" panose="020B0604020202020204" charset="0"/>
              </a:rPr>
              <a:t>Parser and MAP Assembly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FE8065-2ADB-8C52-7BF0-C770EB73D19B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8638349" y="2003875"/>
            <a:ext cx="1020779" cy="56844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60E862-8F48-C052-B193-5CEAD0044929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9659128" y="2003875"/>
            <a:ext cx="1106115" cy="56844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629D20-2F81-15F8-6AD4-67E44AFA4A0F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8638349" y="3160791"/>
            <a:ext cx="1020779" cy="49727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A53ED4-8BFF-6A34-D186-57E288D5C5F1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9659128" y="3160791"/>
            <a:ext cx="1106115" cy="49727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61CA02D2-60D5-5D1A-A09C-DD9832E05222}"/>
              </a:ext>
            </a:extLst>
          </p:cNvPr>
          <p:cNvSpPr/>
          <p:nvPr/>
        </p:nvSpPr>
        <p:spPr>
          <a:xfrm>
            <a:off x="8143993" y="5055129"/>
            <a:ext cx="2934043" cy="387471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Kelson Sans" panose="020B0604020202020204" charset="0"/>
              </a:rPr>
              <a:t>Control Plane API</a:t>
            </a:r>
          </a:p>
        </p:txBody>
      </p:sp>
      <p:sp>
        <p:nvSpPr>
          <p:cNvPr id="23" name="Snip Single Corner Rectangle 22">
            <a:extLst>
              <a:ext uri="{FF2B5EF4-FFF2-40B4-BE49-F238E27FC236}">
                <a16:creationId xmlns:a16="http://schemas.microsoft.com/office/drawing/2014/main" id="{F21EE534-4DA2-9C74-1478-866CD5D0DABC}"/>
              </a:ext>
            </a:extLst>
          </p:cNvPr>
          <p:cNvSpPr/>
          <p:nvPr/>
        </p:nvSpPr>
        <p:spPr>
          <a:xfrm>
            <a:off x="8143993" y="5515038"/>
            <a:ext cx="2934043" cy="387471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Kelson Sans" panose="020B0604020202020204" charset="0"/>
              </a:rPr>
              <a:t>Shared Type Definitions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871FFE-5762-EB11-E6C2-BD4969021F56}"/>
              </a:ext>
            </a:extLst>
          </p:cNvPr>
          <p:cNvSpPr/>
          <p:nvPr/>
        </p:nvSpPr>
        <p:spPr>
          <a:xfrm rot="5400000">
            <a:off x="8961205" y="3497873"/>
            <a:ext cx="1434971" cy="4277862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0" tIns="0" rIns="0" bIns="0" rtlCol="0" anchor="b">
            <a:normAutofit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2C6403F0-AB81-4463-7D5B-8923C0AF0447}"/>
              </a:ext>
            </a:extLst>
          </p:cNvPr>
          <p:cNvSpPr/>
          <p:nvPr/>
        </p:nvSpPr>
        <p:spPr>
          <a:xfrm>
            <a:off x="7539761" y="202717"/>
            <a:ext cx="4180989" cy="115333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Kelson Sans" panose="020B0604020202020204" charset="0"/>
              </a:rPr>
              <a:t>General Meta-programming Facilities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BB50006A-C9DA-9B2A-C955-EDAEDAB7B6ED}"/>
              </a:ext>
            </a:extLst>
          </p:cNvPr>
          <p:cNvCxnSpPr>
            <a:cxnSpLocks/>
            <a:stCxn id="6" idx="1"/>
            <a:endCxn id="18" idx="2"/>
          </p:cNvCxnSpPr>
          <p:nvPr/>
        </p:nvCxnSpPr>
        <p:spPr>
          <a:xfrm rot="10800000" flipH="1" flipV="1">
            <a:off x="7617569" y="2866553"/>
            <a:ext cx="526423" cy="2382311"/>
          </a:xfrm>
          <a:prstGeom prst="bentConnector3">
            <a:avLst>
              <a:gd name="adj1" fmla="val -43425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200F10EC-831D-EE8B-9D4C-913CD21457B6}"/>
              </a:ext>
            </a:extLst>
          </p:cNvPr>
          <p:cNvCxnSpPr>
            <a:cxnSpLocks/>
            <a:stCxn id="5" idx="1"/>
            <a:endCxn id="23" idx="2"/>
          </p:cNvCxnSpPr>
          <p:nvPr/>
        </p:nvCxnSpPr>
        <p:spPr>
          <a:xfrm rot="10800000" flipH="1" flipV="1">
            <a:off x="7617571" y="1709638"/>
            <a:ext cx="526422" cy="3999136"/>
          </a:xfrm>
          <a:prstGeom prst="bentConnector3">
            <a:avLst>
              <a:gd name="adj1" fmla="val -77200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5C60B7BC-AD0C-8197-28C0-940E3BC785EC}"/>
              </a:ext>
            </a:extLst>
          </p:cNvPr>
          <p:cNvSpPr txBox="1"/>
          <p:nvPr/>
        </p:nvSpPr>
        <p:spPr>
          <a:xfrm>
            <a:off x="8143994" y="5898921"/>
            <a:ext cx="260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Kelson Sans" panose="02000500000000000000" pitchFamily="50" charset="0"/>
              </a:rPr>
              <a:t>Used by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3079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40850-9760-A3C6-89B6-1E4F2D3B9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2FCDB-E7B8-EBDA-637F-38DDDD770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68" y="1546413"/>
            <a:ext cx="7961019" cy="46305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XASM is still assembly! Assembly is hard.</a:t>
            </a:r>
          </a:p>
          <a:p>
            <a:pPr marL="0" indent="0">
              <a:buNone/>
            </a:pPr>
            <a:endParaRPr lang="en-US" sz="3200" b="1"/>
          </a:p>
          <a:p>
            <a:pPr marL="0" indent="0">
              <a:buNone/>
            </a:pPr>
            <a:r>
              <a:rPr lang="en-US" sz="3200" b="1"/>
              <a:t>P4 is our language of choice to support higher-level data-plane programming!</a:t>
            </a:r>
          </a:p>
          <a:p>
            <a:pPr marL="0" indent="0">
              <a:buNone/>
            </a:pPr>
            <a:endParaRPr lang="en-US" sz="3200" b="1"/>
          </a:p>
          <a:p>
            <a:pPr marL="0" indent="0">
              <a:buNone/>
            </a:pPr>
            <a:r>
              <a:rPr lang="en-US" sz="3200"/>
              <a:t>We are building a P4 compiler! </a:t>
            </a:r>
          </a:p>
          <a:p>
            <a:r>
              <a:rPr lang="en-US" sz="2400">
                <a:solidFill>
                  <a:srgbClr val="035775"/>
                </a:solidFill>
              </a:rPr>
              <a:t>XASM is the foundation for this compiler.</a:t>
            </a:r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endParaRPr lang="en-US" sz="3200"/>
          </a:p>
          <a:p>
            <a:endParaRPr lang="en-US" sz="3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F298CE-D171-805F-5535-28AACC4C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XASM To P4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BD989-BC07-71FD-6AFC-DF0BE0B024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Freeform 165">
            <a:extLst>
              <a:ext uri="{FF2B5EF4-FFF2-40B4-BE49-F238E27FC236}">
                <a16:creationId xmlns:a16="http://schemas.microsoft.com/office/drawing/2014/main" id="{E38BDCEA-E5E3-D478-610A-3CA577AF069A}"/>
              </a:ext>
            </a:extLst>
          </p:cNvPr>
          <p:cNvSpPr/>
          <p:nvPr/>
        </p:nvSpPr>
        <p:spPr>
          <a:xfrm>
            <a:off x="8193932" y="4729163"/>
            <a:ext cx="3505200" cy="1447799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Kelson Sans" panose="020B0604020202020204" charset="0"/>
              </a:rPr>
              <a:t>X2 Data Plane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6DDB33-89C0-D065-F3F7-BFE08D390126}"/>
              </a:ext>
            </a:extLst>
          </p:cNvPr>
          <p:cNvSpPr/>
          <p:nvPr/>
        </p:nvSpPr>
        <p:spPr>
          <a:xfrm>
            <a:off x="8553886" y="5404754"/>
            <a:ext cx="1292097" cy="6176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07143784">
                  <a:custGeom>
                    <a:avLst/>
                    <a:gdLst>
                      <a:gd name="connsiteX0" fmla="*/ 0 w 2192225"/>
                      <a:gd name="connsiteY0" fmla="*/ 0 h 2504739"/>
                      <a:gd name="connsiteX1" fmla="*/ 548056 w 2192225"/>
                      <a:gd name="connsiteY1" fmla="*/ 0 h 2504739"/>
                      <a:gd name="connsiteX2" fmla="*/ 1096113 w 2192225"/>
                      <a:gd name="connsiteY2" fmla="*/ 0 h 2504739"/>
                      <a:gd name="connsiteX3" fmla="*/ 1578402 w 2192225"/>
                      <a:gd name="connsiteY3" fmla="*/ 0 h 2504739"/>
                      <a:gd name="connsiteX4" fmla="*/ 2192225 w 2192225"/>
                      <a:gd name="connsiteY4" fmla="*/ 0 h 2504739"/>
                      <a:gd name="connsiteX5" fmla="*/ 2192225 w 2192225"/>
                      <a:gd name="connsiteY5" fmla="*/ 425806 h 2504739"/>
                      <a:gd name="connsiteX6" fmla="*/ 2192225 w 2192225"/>
                      <a:gd name="connsiteY6" fmla="*/ 951801 h 2504739"/>
                      <a:gd name="connsiteX7" fmla="*/ 2192225 w 2192225"/>
                      <a:gd name="connsiteY7" fmla="*/ 1427701 h 2504739"/>
                      <a:gd name="connsiteX8" fmla="*/ 2192225 w 2192225"/>
                      <a:gd name="connsiteY8" fmla="*/ 1878554 h 2504739"/>
                      <a:gd name="connsiteX9" fmla="*/ 2192225 w 2192225"/>
                      <a:gd name="connsiteY9" fmla="*/ 2504739 h 2504739"/>
                      <a:gd name="connsiteX10" fmla="*/ 1644169 w 2192225"/>
                      <a:gd name="connsiteY10" fmla="*/ 2504739 h 2504739"/>
                      <a:gd name="connsiteX11" fmla="*/ 1096113 w 2192225"/>
                      <a:gd name="connsiteY11" fmla="*/ 2504739 h 2504739"/>
                      <a:gd name="connsiteX12" fmla="*/ 526134 w 2192225"/>
                      <a:gd name="connsiteY12" fmla="*/ 2504739 h 2504739"/>
                      <a:gd name="connsiteX13" fmla="*/ 0 w 2192225"/>
                      <a:gd name="connsiteY13" fmla="*/ 2504739 h 2504739"/>
                      <a:gd name="connsiteX14" fmla="*/ 0 w 2192225"/>
                      <a:gd name="connsiteY14" fmla="*/ 1978744 h 2504739"/>
                      <a:gd name="connsiteX15" fmla="*/ 0 w 2192225"/>
                      <a:gd name="connsiteY15" fmla="*/ 1552938 h 2504739"/>
                      <a:gd name="connsiteX16" fmla="*/ 0 w 2192225"/>
                      <a:gd name="connsiteY16" fmla="*/ 1026943 h 2504739"/>
                      <a:gd name="connsiteX17" fmla="*/ 0 w 2192225"/>
                      <a:gd name="connsiteY17" fmla="*/ 576090 h 2504739"/>
                      <a:gd name="connsiteX18" fmla="*/ 0 w 2192225"/>
                      <a:gd name="connsiteY18" fmla="*/ 0 h 250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192225" h="2504739" fill="none" extrusionOk="0">
                        <a:moveTo>
                          <a:pt x="0" y="0"/>
                        </a:moveTo>
                        <a:cubicBezTo>
                          <a:pt x="151604" y="-14712"/>
                          <a:pt x="421264" y="5520"/>
                          <a:pt x="548056" y="0"/>
                        </a:cubicBezTo>
                        <a:cubicBezTo>
                          <a:pt x="674848" y="-5520"/>
                          <a:pt x="853782" y="54581"/>
                          <a:pt x="1096113" y="0"/>
                        </a:cubicBezTo>
                        <a:cubicBezTo>
                          <a:pt x="1338444" y="-54581"/>
                          <a:pt x="1440555" y="15609"/>
                          <a:pt x="1578402" y="0"/>
                        </a:cubicBezTo>
                        <a:cubicBezTo>
                          <a:pt x="1716249" y="-15609"/>
                          <a:pt x="2004932" y="67071"/>
                          <a:pt x="2192225" y="0"/>
                        </a:cubicBezTo>
                        <a:cubicBezTo>
                          <a:pt x="2201665" y="141602"/>
                          <a:pt x="2172368" y="314299"/>
                          <a:pt x="2192225" y="425806"/>
                        </a:cubicBezTo>
                        <a:cubicBezTo>
                          <a:pt x="2212082" y="537313"/>
                          <a:pt x="2158854" y="803319"/>
                          <a:pt x="2192225" y="951801"/>
                        </a:cubicBezTo>
                        <a:cubicBezTo>
                          <a:pt x="2225596" y="1100284"/>
                          <a:pt x="2148317" y="1240811"/>
                          <a:pt x="2192225" y="1427701"/>
                        </a:cubicBezTo>
                        <a:cubicBezTo>
                          <a:pt x="2236133" y="1614591"/>
                          <a:pt x="2148649" y="1716757"/>
                          <a:pt x="2192225" y="1878554"/>
                        </a:cubicBezTo>
                        <a:cubicBezTo>
                          <a:pt x="2235801" y="2040351"/>
                          <a:pt x="2160703" y="2354491"/>
                          <a:pt x="2192225" y="2504739"/>
                        </a:cubicBezTo>
                        <a:cubicBezTo>
                          <a:pt x="2020779" y="2514430"/>
                          <a:pt x="1908443" y="2478651"/>
                          <a:pt x="1644169" y="2504739"/>
                        </a:cubicBezTo>
                        <a:cubicBezTo>
                          <a:pt x="1379895" y="2530827"/>
                          <a:pt x="1304963" y="2471450"/>
                          <a:pt x="1096113" y="2504739"/>
                        </a:cubicBezTo>
                        <a:cubicBezTo>
                          <a:pt x="887263" y="2538028"/>
                          <a:pt x="727085" y="2503148"/>
                          <a:pt x="526134" y="2504739"/>
                        </a:cubicBezTo>
                        <a:cubicBezTo>
                          <a:pt x="325183" y="2506330"/>
                          <a:pt x="107200" y="2443567"/>
                          <a:pt x="0" y="2504739"/>
                        </a:cubicBezTo>
                        <a:cubicBezTo>
                          <a:pt x="-23773" y="2351168"/>
                          <a:pt x="11218" y="2112589"/>
                          <a:pt x="0" y="1978744"/>
                        </a:cubicBezTo>
                        <a:cubicBezTo>
                          <a:pt x="-11218" y="1844899"/>
                          <a:pt x="12193" y="1643152"/>
                          <a:pt x="0" y="1552938"/>
                        </a:cubicBezTo>
                        <a:cubicBezTo>
                          <a:pt x="-12193" y="1462724"/>
                          <a:pt x="57473" y="1185981"/>
                          <a:pt x="0" y="1026943"/>
                        </a:cubicBezTo>
                        <a:cubicBezTo>
                          <a:pt x="-57473" y="867905"/>
                          <a:pt x="21997" y="706834"/>
                          <a:pt x="0" y="576090"/>
                        </a:cubicBezTo>
                        <a:cubicBezTo>
                          <a:pt x="-21997" y="445346"/>
                          <a:pt x="36086" y="123062"/>
                          <a:pt x="0" y="0"/>
                        </a:cubicBezTo>
                        <a:close/>
                      </a:path>
                      <a:path w="2192225" h="2504739" stroke="0" extrusionOk="0">
                        <a:moveTo>
                          <a:pt x="0" y="0"/>
                        </a:moveTo>
                        <a:cubicBezTo>
                          <a:pt x="204080" y="-27157"/>
                          <a:pt x="357083" y="25607"/>
                          <a:pt x="591901" y="0"/>
                        </a:cubicBezTo>
                        <a:cubicBezTo>
                          <a:pt x="826719" y="-25607"/>
                          <a:pt x="1017565" y="35962"/>
                          <a:pt x="1139957" y="0"/>
                        </a:cubicBezTo>
                        <a:cubicBezTo>
                          <a:pt x="1262349" y="-35962"/>
                          <a:pt x="1403408" y="57686"/>
                          <a:pt x="1666091" y="0"/>
                        </a:cubicBezTo>
                        <a:cubicBezTo>
                          <a:pt x="1928774" y="-57686"/>
                          <a:pt x="1940162" y="32616"/>
                          <a:pt x="2192225" y="0"/>
                        </a:cubicBezTo>
                        <a:cubicBezTo>
                          <a:pt x="2207358" y="221530"/>
                          <a:pt x="2179298" y="310582"/>
                          <a:pt x="2192225" y="475900"/>
                        </a:cubicBezTo>
                        <a:cubicBezTo>
                          <a:pt x="2205152" y="641218"/>
                          <a:pt x="2126596" y="810804"/>
                          <a:pt x="2192225" y="1026943"/>
                        </a:cubicBezTo>
                        <a:cubicBezTo>
                          <a:pt x="2257854" y="1243082"/>
                          <a:pt x="2167999" y="1314406"/>
                          <a:pt x="2192225" y="1552938"/>
                        </a:cubicBezTo>
                        <a:cubicBezTo>
                          <a:pt x="2216451" y="1791471"/>
                          <a:pt x="2144531" y="1844425"/>
                          <a:pt x="2192225" y="2003791"/>
                        </a:cubicBezTo>
                        <a:cubicBezTo>
                          <a:pt x="2239919" y="2163157"/>
                          <a:pt x="2142268" y="2334791"/>
                          <a:pt x="2192225" y="2504739"/>
                        </a:cubicBezTo>
                        <a:cubicBezTo>
                          <a:pt x="2060871" y="2517450"/>
                          <a:pt x="1921619" y="2477976"/>
                          <a:pt x="1688013" y="2504739"/>
                        </a:cubicBezTo>
                        <a:cubicBezTo>
                          <a:pt x="1454407" y="2531502"/>
                          <a:pt x="1385223" y="2462408"/>
                          <a:pt x="1139957" y="2504739"/>
                        </a:cubicBezTo>
                        <a:cubicBezTo>
                          <a:pt x="894691" y="2547070"/>
                          <a:pt x="712844" y="2454593"/>
                          <a:pt x="548056" y="2504739"/>
                        </a:cubicBezTo>
                        <a:cubicBezTo>
                          <a:pt x="383268" y="2554885"/>
                          <a:pt x="113022" y="2454055"/>
                          <a:pt x="0" y="2504739"/>
                        </a:cubicBezTo>
                        <a:cubicBezTo>
                          <a:pt x="-35758" y="2406808"/>
                          <a:pt x="8105" y="2150617"/>
                          <a:pt x="0" y="2053886"/>
                        </a:cubicBezTo>
                        <a:cubicBezTo>
                          <a:pt x="-8105" y="1957155"/>
                          <a:pt x="18866" y="1741043"/>
                          <a:pt x="0" y="1577986"/>
                        </a:cubicBezTo>
                        <a:cubicBezTo>
                          <a:pt x="-18866" y="1414929"/>
                          <a:pt x="42060" y="1179515"/>
                          <a:pt x="0" y="1077038"/>
                        </a:cubicBezTo>
                        <a:cubicBezTo>
                          <a:pt x="-42060" y="974561"/>
                          <a:pt x="25531" y="684918"/>
                          <a:pt x="0" y="525995"/>
                        </a:cubicBezTo>
                        <a:cubicBezTo>
                          <a:pt x="-25531" y="367072"/>
                          <a:pt x="32940" y="2342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  <a:latin typeface="Kelson Sans" panose="020B0604020202020204" charset="0"/>
              </a:rPr>
              <a:t>Parser</a:t>
            </a:r>
            <a:endParaRPr lang="en-US" sz="1400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BB70B9A2-944B-FA80-9CFE-75D0DE40784B}"/>
              </a:ext>
            </a:extLst>
          </p:cNvPr>
          <p:cNvSpPr/>
          <p:nvPr/>
        </p:nvSpPr>
        <p:spPr>
          <a:xfrm rot="16200000">
            <a:off x="9740514" y="4273618"/>
            <a:ext cx="500384" cy="437791"/>
          </a:xfrm>
          <a:prstGeom prst="leftArrow">
            <a:avLst/>
          </a:prstGeom>
          <a:solidFill>
            <a:srgbClr val="E2F0D9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B276AF83-2326-D9F0-DC4F-A634DE47D1C0}"/>
              </a:ext>
            </a:extLst>
          </p:cNvPr>
          <p:cNvSpPr/>
          <p:nvPr/>
        </p:nvSpPr>
        <p:spPr>
          <a:xfrm rot="16200000">
            <a:off x="9762622" y="3092213"/>
            <a:ext cx="500384" cy="437791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64D804-9B31-6632-7149-D2267A76DFD8}"/>
              </a:ext>
            </a:extLst>
          </p:cNvPr>
          <p:cNvSpPr/>
          <p:nvPr/>
        </p:nvSpPr>
        <p:spPr>
          <a:xfrm>
            <a:off x="9033423" y="2321222"/>
            <a:ext cx="1914569" cy="778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>
                <a:latin typeface="Kelson Sans" panose="020B0604020202020204" charset="0"/>
              </a:rPr>
              <a:t>P4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607F1-0579-D747-F45A-6ADB37A149C8}"/>
              </a:ext>
            </a:extLst>
          </p:cNvPr>
          <p:cNvSpPr/>
          <p:nvPr/>
        </p:nvSpPr>
        <p:spPr>
          <a:xfrm>
            <a:off x="9033422" y="3531964"/>
            <a:ext cx="1914569" cy="778147"/>
          </a:xfrm>
          <a:prstGeom prst="rect">
            <a:avLst/>
          </a:prstGeom>
          <a:solidFill>
            <a:srgbClr val="E2F0D9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>
                <a:latin typeface="Kelson Sans" panose="020B0604020202020204" charset="0"/>
              </a:rPr>
              <a:t>XASM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43101-BFEF-5C88-3562-E7DE9306F35B}"/>
              </a:ext>
            </a:extLst>
          </p:cNvPr>
          <p:cNvSpPr/>
          <p:nvPr/>
        </p:nvSpPr>
        <p:spPr>
          <a:xfrm>
            <a:off x="10022732" y="5404754"/>
            <a:ext cx="1292097" cy="617624"/>
          </a:xfrm>
          <a:prstGeom prst="rect">
            <a:avLst/>
          </a:prstGeom>
          <a:solidFill>
            <a:srgbClr val="BDD7EE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07143784">
                  <a:custGeom>
                    <a:avLst/>
                    <a:gdLst>
                      <a:gd name="connsiteX0" fmla="*/ 0 w 2192225"/>
                      <a:gd name="connsiteY0" fmla="*/ 0 h 2504739"/>
                      <a:gd name="connsiteX1" fmla="*/ 548056 w 2192225"/>
                      <a:gd name="connsiteY1" fmla="*/ 0 h 2504739"/>
                      <a:gd name="connsiteX2" fmla="*/ 1096113 w 2192225"/>
                      <a:gd name="connsiteY2" fmla="*/ 0 h 2504739"/>
                      <a:gd name="connsiteX3" fmla="*/ 1578402 w 2192225"/>
                      <a:gd name="connsiteY3" fmla="*/ 0 h 2504739"/>
                      <a:gd name="connsiteX4" fmla="*/ 2192225 w 2192225"/>
                      <a:gd name="connsiteY4" fmla="*/ 0 h 2504739"/>
                      <a:gd name="connsiteX5" fmla="*/ 2192225 w 2192225"/>
                      <a:gd name="connsiteY5" fmla="*/ 425806 h 2504739"/>
                      <a:gd name="connsiteX6" fmla="*/ 2192225 w 2192225"/>
                      <a:gd name="connsiteY6" fmla="*/ 951801 h 2504739"/>
                      <a:gd name="connsiteX7" fmla="*/ 2192225 w 2192225"/>
                      <a:gd name="connsiteY7" fmla="*/ 1427701 h 2504739"/>
                      <a:gd name="connsiteX8" fmla="*/ 2192225 w 2192225"/>
                      <a:gd name="connsiteY8" fmla="*/ 1878554 h 2504739"/>
                      <a:gd name="connsiteX9" fmla="*/ 2192225 w 2192225"/>
                      <a:gd name="connsiteY9" fmla="*/ 2504739 h 2504739"/>
                      <a:gd name="connsiteX10" fmla="*/ 1644169 w 2192225"/>
                      <a:gd name="connsiteY10" fmla="*/ 2504739 h 2504739"/>
                      <a:gd name="connsiteX11" fmla="*/ 1096113 w 2192225"/>
                      <a:gd name="connsiteY11" fmla="*/ 2504739 h 2504739"/>
                      <a:gd name="connsiteX12" fmla="*/ 526134 w 2192225"/>
                      <a:gd name="connsiteY12" fmla="*/ 2504739 h 2504739"/>
                      <a:gd name="connsiteX13" fmla="*/ 0 w 2192225"/>
                      <a:gd name="connsiteY13" fmla="*/ 2504739 h 2504739"/>
                      <a:gd name="connsiteX14" fmla="*/ 0 w 2192225"/>
                      <a:gd name="connsiteY14" fmla="*/ 1978744 h 2504739"/>
                      <a:gd name="connsiteX15" fmla="*/ 0 w 2192225"/>
                      <a:gd name="connsiteY15" fmla="*/ 1552938 h 2504739"/>
                      <a:gd name="connsiteX16" fmla="*/ 0 w 2192225"/>
                      <a:gd name="connsiteY16" fmla="*/ 1026943 h 2504739"/>
                      <a:gd name="connsiteX17" fmla="*/ 0 w 2192225"/>
                      <a:gd name="connsiteY17" fmla="*/ 576090 h 2504739"/>
                      <a:gd name="connsiteX18" fmla="*/ 0 w 2192225"/>
                      <a:gd name="connsiteY18" fmla="*/ 0 h 250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192225" h="2504739" fill="none" extrusionOk="0">
                        <a:moveTo>
                          <a:pt x="0" y="0"/>
                        </a:moveTo>
                        <a:cubicBezTo>
                          <a:pt x="151604" y="-14712"/>
                          <a:pt x="421264" y="5520"/>
                          <a:pt x="548056" y="0"/>
                        </a:cubicBezTo>
                        <a:cubicBezTo>
                          <a:pt x="674848" y="-5520"/>
                          <a:pt x="853782" y="54581"/>
                          <a:pt x="1096113" y="0"/>
                        </a:cubicBezTo>
                        <a:cubicBezTo>
                          <a:pt x="1338444" y="-54581"/>
                          <a:pt x="1440555" y="15609"/>
                          <a:pt x="1578402" y="0"/>
                        </a:cubicBezTo>
                        <a:cubicBezTo>
                          <a:pt x="1716249" y="-15609"/>
                          <a:pt x="2004932" y="67071"/>
                          <a:pt x="2192225" y="0"/>
                        </a:cubicBezTo>
                        <a:cubicBezTo>
                          <a:pt x="2201665" y="141602"/>
                          <a:pt x="2172368" y="314299"/>
                          <a:pt x="2192225" y="425806"/>
                        </a:cubicBezTo>
                        <a:cubicBezTo>
                          <a:pt x="2212082" y="537313"/>
                          <a:pt x="2158854" y="803319"/>
                          <a:pt x="2192225" y="951801"/>
                        </a:cubicBezTo>
                        <a:cubicBezTo>
                          <a:pt x="2225596" y="1100284"/>
                          <a:pt x="2148317" y="1240811"/>
                          <a:pt x="2192225" y="1427701"/>
                        </a:cubicBezTo>
                        <a:cubicBezTo>
                          <a:pt x="2236133" y="1614591"/>
                          <a:pt x="2148649" y="1716757"/>
                          <a:pt x="2192225" y="1878554"/>
                        </a:cubicBezTo>
                        <a:cubicBezTo>
                          <a:pt x="2235801" y="2040351"/>
                          <a:pt x="2160703" y="2354491"/>
                          <a:pt x="2192225" y="2504739"/>
                        </a:cubicBezTo>
                        <a:cubicBezTo>
                          <a:pt x="2020779" y="2514430"/>
                          <a:pt x="1908443" y="2478651"/>
                          <a:pt x="1644169" y="2504739"/>
                        </a:cubicBezTo>
                        <a:cubicBezTo>
                          <a:pt x="1379895" y="2530827"/>
                          <a:pt x="1304963" y="2471450"/>
                          <a:pt x="1096113" y="2504739"/>
                        </a:cubicBezTo>
                        <a:cubicBezTo>
                          <a:pt x="887263" y="2538028"/>
                          <a:pt x="727085" y="2503148"/>
                          <a:pt x="526134" y="2504739"/>
                        </a:cubicBezTo>
                        <a:cubicBezTo>
                          <a:pt x="325183" y="2506330"/>
                          <a:pt x="107200" y="2443567"/>
                          <a:pt x="0" y="2504739"/>
                        </a:cubicBezTo>
                        <a:cubicBezTo>
                          <a:pt x="-23773" y="2351168"/>
                          <a:pt x="11218" y="2112589"/>
                          <a:pt x="0" y="1978744"/>
                        </a:cubicBezTo>
                        <a:cubicBezTo>
                          <a:pt x="-11218" y="1844899"/>
                          <a:pt x="12193" y="1643152"/>
                          <a:pt x="0" y="1552938"/>
                        </a:cubicBezTo>
                        <a:cubicBezTo>
                          <a:pt x="-12193" y="1462724"/>
                          <a:pt x="57473" y="1185981"/>
                          <a:pt x="0" y="1026943"/>
                        </a:cubicBezTo>
                        <a:cubicBezTo>
                          <a:pt x="-57473" y="867905"/>
                          <a:pt x="21997" y="706834"/>
                          <a:pt x="0" y="576090"/>
                        </a:cubicBezTo>
                        <a:cubicBezTo>
                          <a:pt x="-21997" y="445346"/>
                          <a:pt x="36086" y="123062"/>
                          <a:pt x="0" y="0"/>
                        </a:cubicBezTo>
                        <a:close/>
                      </a:path>
                      <a:path w="2192225" h="2504739" stroke="0" extrusionOk="0">
                        <a:moveTo>
                          <a:pt x="0" y="0"/>
                        </a:moveTo>
                        <a:cubicBezTo>
                          <a:pt x="204080" y="-27157"/>
                          <a:pt x="357083" y="25607"/>
                          <a:pt x="591901" y="0"/>
                        </a:cubicBezTo>
                        <a:cubicBezTo>
                          <a:pt x="826719" y="-25607"/>
                          <a:pt x="1017565" y="35962"/>
                          <a:pt x="1139957" y="0"/>
                        </a:cubicBezTo>
                        <a:cubicBezTo>
                          <a:pt x="1262349" y="-35962"/>
                          <a:pt x="1403408" y="57686"/>
                          <a:pt x="1666091" y="0"/>
                        </a:cubicBezTo>
                        <a:cubicBezTo>
                          <a:pt x="1928774" y="-57686"/>
                          <a:pt x="1940162" y="32616"/>
                          <a:pt x="2192225" y="0"/>
                        </a:cubicBezTo>
                        <a:cubicBezTo>
                          <a:pt x="2207358" y="221530"/>
                          <a:pt x="2179298" y="310582"/>
                          <a:pt x="2192225" y="475900"/>
                        </a:cubicBezTo>
                        <a:cubicBezTo>
                          <a:pt x="2205152" y="641218"/>
                          <a:pt x="2126596" y="810804"/>
                          <a:pt x="2192225" y="1026943"/>
                        </a:cubicBezTo>
                        <a:cubicBezTo>
                          <a:pt x="2257854" y="1243082"/>
                          <a:pt x="2167999" y="1314406"/>
                          <a:pt x="2192225" y="1552938"/>
                        </a:cubicBezTo>
                        <a:cubicBezTo>
                          <a:pt x="2216451" y="1791471"/>
                          <a:pt x="2144531" y="1844425"/>
                          <a:pt x="2192225" y="2003791"/>
                        </a:cubicBezTo>
                        <a:cubicBezTo>
                          <a:pt x="2239919" y="2163157"/>
                          <a:pt x="2142268" y="2334791"/>
                          <a:pt x="2192225" y="2504739"/>
                        </a:cubicBezTo>
                        <a:cubicBezTo>
                          <a:pt x="2060871" y="2517450"/>
                          <a:pt x="1921619" y="2477976"/>
                          <a:pt x="1688013" y="2504739"/>
                        </a:cubicBezTo>
                        <a:cubicBezTo>
                          <a:pt x="1454407" y="2531502"/>
                          <a:pt x="1385223" y="2462408"/>
                          <a:pt x="1139957" y="2504739"/>
                        </a:cubicBezTo>
                        <a:cubicBezTo>
                          <a:pt x="894691" y="2547070"/>
                          <a:pt x="712844" y="2454593"/>
                          <a:pt x="548056" y="2504739"/>
                        </a:cubicBezTo>
                        <a:cubicBezTo>
                          <a:pt x="383268" y="2554885"/>
                          <a:pt x="113022" y="2454055"/>
                          <a:pt x="0" y="2504739"/>
                        </a:cubicBezTo>
                        <a:cubicBezTo>
                          <a:pt x="-35758" y="2406808"/>
                          <a:pt x="8105" y="2150617"/>
                          <a:pt x="0" y="2053886"/>
                        </a:cubicBezTo>
                        <a:cubicBezTo>
                          <a:pt x="-8105" y="1957155"/>
                          <a:pt x="18866" y="1741043"/>
                          <a:pt x="0" y="1577986"/>
                        </a:cubicBezTo>
                        <a:cubicBezTo>
                          <a:pt x="-18866" y="1414929"/>
                          <a:pt x="42060" y="1179515"/>
                          <a:pt x="0" y="1077038"/>
                        </a:cubicBezTo>
                        <a:cubicBezTo>
                          <a:pt x="-42060" y="974561"/>
                          <a:pt x="25531" y="684918"/>
                          <a:pt x="0" y="525995"/>
                        </a:cubicBezTo>
                        <a:cubicBezTo>
                          <a:pt x="-25531" y="367072"/>
                          <a:pt x="32940" y="2342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  <a:latin typeface="Kelson Sans" panose="020B0604020202020204" charset="0"/>
              </a:rPr>
              <a:t>MAP</a:t>
            </a:r>
            <a:endParaRPr lang="en-US" sz="1400">
              <a:solidFill>
                <a:schemeClr val="tx1"/>
              </a:solidFill>
              <a:latin typeface="Kels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25F61-1027-904A-3240-485D11330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4C2F-F474-35F7-DB18-52692513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8" y="220850"/>
            <a:ext cx="9185824" cy="823913"/>
          </a:xfrm>
        </p:spPr>
        <p:txBody>
          <a:bodyPr/>
          <a:lstStyle/>
          <a:p>
            <a:r>
              <a:rPr lang="en-US"/>
              <a:t>Header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FF01E-E86E-64AE-3671-7598C3913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8416"/>
            <a:ext cx="5526932" cy="4872844"/>
          </a:xfrm>
        </p:spPr>
        <p:txBody>
          <a:bodyPr>
            <a:normAutofit lnSpcReduction="10000"/>
          </a:bodyPr>
          <a:lstStyle/>
          <a:p>
            <a:r>
              <a:rPr lang="en-US" b="1"/>
              <a:t>typedef</a:t>
            </a:r>
            <a:r>
              <a:rPr lang="en-US"/>
              <a:t>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bit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&lt;48&gt; </a:t>
            </a:r>
            <a:r>
              <a:rPr lang="en-US" err="1"/>
              <a:t>mac_addr_t</a:t>
            </a:r>
            <a:r>
              <a:rPr lang="en-US"/>
              <a:t>;</a:t>
            </a:r>
          </a:p>
          <a:p>
            <a:r>
              <a:rPr lang="en-US" b="1"/>
              <a:t>typedef</a:t>
            </a:r>
            <a:r>
              <a:rPr lang="en-US"/>
              <a:t>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bit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&lt;32&gt; </a:t>
            </a:r>
            <a:r>
              <a:rPr lang="en-US"/>
              <a:t>ipv4_addr_t;</a:t>
            </a:r>
          </a:p>
          <a:p>
            <a:endParaRPr lang="en-US"/>
          </a:p>
          <a:p>
            <a:r>
              <a:rPr lang="en-US" b="1" err="1"/>
              <a:t>enum</a:t>
            </a:r>
            <a:r>
              <a:rPr lang="en-US"/>
              <a:t>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bit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&lt;16&gt; </a:t>
            </a:r>
            <a:r>
              <a:rPr lang="en-US" err="1"/>
              <a:t>ethertype_t</a:t>
            </a:r>
            <a:r>
              <a:rPr lang="en-US"/>
              <a:t> {</a:t>
            </a:r>
          </a:p>
          <a:p>
            <a:r>
              <a:rPr lang="en-US"/>
              <a:t>    TPID = 0x8100,</a:t>
            </a:r>
          </a:p>
          <a:p>
            <a:r>
              <a:rPr lang="en-US"/>
              <a:t>    IPV4 = 0x0800</a:t>
            </a:r>
          </a:p>
          <a:p>
            <a:r>
              <a:rPr lang="en-US"/>
              <a:t>}</a:t>
            </a:r>
          </a:p>
          <a:p>
            <a:endParaRPr lang="en-US"/>
          </a:p>
          <a:p>
            <a:r>
              <a:rPr lang="en-US" b="1"/>
              <a:t>header</a:t>
            </a:r>
            <a:r>
              <a:rPr lang="en-US"/>
              <a:t> </a:t>
            </a:r>
            <a:r>
              <a:rPr lang="en-US" err="1"/>
              <a:t>ethernet_h</a:t>
            </a:r>
            <a:r>
              <a:rPr lang="en-US"/>
              <a:t> {</a:t>
            </a:r>
          </a:p>
          <a:p>
            <a:r>
              <a:rPr lang="en-US"/>
              <a:t>  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mac_addr_t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err="1"/>
              <a:t>dst</a:t>
            </a:r>
            <a:r>
              <a:rPr lang="en-US"/>
              <a:t>;</a:t>
            </a:r>
          </a:p>
          <a:p>
            <a:r>
              <a:rPr lang="en-US"/>
              <a:t>  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mac_addr_t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err="1"/>
              <a:t>src</a:t>
            </a:r>
            <a:r>
              <a:rPr lang="en-US"/>
              <a:t>;</a:t>
            </a:r>
          </a:p>
          <a:p>
            <a:r>
              <a:rPr lang="en-US"/>
              <a:t>  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ethertype_t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err="1"/>
              <a:t>etype</a:t>
            </a:r>
            <a:r>
              <a:rPr lang="en-US"/>
              <a:t>;</a:t>
            </a:r>
          </a:p>
          <a:p>
            <a:r>
              <a:rPr lang="en-US"/>
              <a:t>}</a:t>
            </a:r>
          </a:p>
          <a:p>
            <a:endParaRPr lang="en-US"/>
          </a:p>
          <a:p>
            <a:r>
              <a:rPr lang="en-US" b="1"/>
              <a:t>header</a:t>
            </a:r>
            <a:r>
              <a:rPr lang="en-US"/>
              <a:t> ipv4_h {</a:t>
            </a:r>
          </a:p>
          <a:p>
            <a:r>
              <a:rPr lang="en-US"/>
              <a:t>   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bit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&lt;4&gt;</a:t>
            </a:r>
            <a:r>
              <a:rPr lang="en-US"/>
              <a:t> </a:t>
            </a:r>
            <a:r>
              <a:rPr lang="en-US" err="1"/>
              <a:t>ihl</a:t>
            </a:r>
            <a:r>
              <a:rPr lang="en-US"/>
              <a:t>;</a:t>
            </a:r>
          </a:p>
          <a:p>
            <a:r>
              <a:rPr lang="en-US"/>
              <a:t>   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bit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&lt;4&gt; </a:t>
            </a:r>
            <a:r>
              <a:rPr lang="en-US"/>
              <a:t>version;</a:t>
            </a:r>
          </a:p>
          <a:p>
            <a:r>
              <a:rPr lang="en-US"/>
              <a:t>    …</a:t>
            </a:r>
          </a:p>
          <a:p>
            <a:r>
              <a:rPr lang="en-US"/>
              <a:t>   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ipv4_addr_t </a:t>
            </a:r>
            <a:r>
              <a:rPr lang="en-US" err="1"/>
              <a:t>src</a:t>
            </a:r>
            <a:r>
              <a:rPr lang="en-US"/>
              <a:t>;</a:t>
            </a:r>
          </a:p>
          <a:p>
            <a:r>
              <a:rPr lang="en-US"/>
              <a:t>   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ipv4_addr_t </a:t>
            </a:r>
            <a:r>
              <a:rPr lang="en-US" err="1"/>
              <a:t>dst</a:t>
            </a:r>
            <a:r>
              <a:rPr lang="en-US"/>
              <a:t>;</a:t>
            </a:r>
          </a:p>
          <a:p>
            <a:r>
              <a:rPr lang="en-US"/>
              <a:t>}</a:t>
            </a:r>
          </a:p>
          <a:p>
            <a:endParaRPr lang="en-US" b="1"/>
          </a:p>
          <a:p>
            <a:r>
              <a:rPr lang="en-US" b="1" err="1"/>
              <a:t>enum</a:t>
            </a:r>
            <a:r>
              <a:rPr lang="en-US"/>
              <a:t>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bit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&lt;7&gt;</a:t>
            </a:r>
            <a:r>
              <a:rPr lang="en-US"/>
              <a:t> </a:t>
            </a:r>
            <a:r>
              <a:rPr lang="en-US" err="1"/>
              <a:t>header_id_t</a:t>
            </a:r>
            <a:r>
              <a:rPr lang="en-US"/>
              <a:t> { ETHERNET, IPV4, IPV6 };</a:t>
            </a:r>
          </a:p>
          <a:p>
            <a:r>
              <a:rPr lang="en-US" b="1" err="1"/>
              <a:t>enum</a:t>
            </a:r>
            <a:r>
              <a:rPr lang="en-US"/>
              <a:t>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bit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&lt;5&gt;</a:t>
            </a:r>
            <a:r>
              <a:rPr lang="en-US"/>
              <a:t> </a:t>
            </a:r>
            <a:r>
              <a:rPr lang="en-US" err="1"/>
              <a:t>layer_id_t</a:t>
            </a:r>
            <a:r>
              <a:rPr lang="en-US"/>
              <a:t>  { L2, L3 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08999-FDBE-27B2-4772-45EABD16AA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75A4F-769C-F229-8731-ED137F376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14092"/>
            <a:ext cx="5526931" cy="544324"/>
          </a:xfrm>
        </p:spPr>
        <p:txBody>
          <a:bodyPr/>
          <a:lstStyle/>
          <a:p>
            <a:r>
              <a:rPr lang="en-US"/>
              <a:t>XASM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CD7C35-6AFC-5E00-626A-739F14E5DF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2867" y="1558416"/>
            <a:ext cx="5480922" cy="4872844"/>
          </a:xfrm>
        </p:spPr>
        <p:txBody>
          <a:bodyPr>
            <a:normAutofit lnSpcReduction="10000"/>
          </a:bodyPr>
          <a:lstStyle/>
          <a:p>
            <a:r>
              <a:rPr lang="en-US" b="1"/>
              <a:t>typedef</a:t>
            </a:r>
            <a:r>
              <a:rPr lang="en-US"/>
              <a:t>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bit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&lt;48&gt; </a:t>
            </a:r>
            <a:r>
              <a:rPr lang="en-US" err="1"/>
              <a:t>mac_addr_t</a:t>
            </a:r>
            <a:r>
              <a:rPr lang="en-US"/>
              <a:t>;</a:t>
            </a:r>
          </a:p>
          <a:p>
            <a:r>
              <a:rPr lang="en-US" b="1"/>
              <a:t>typedef</a:t>
            </a:r>
            <a:r>
              <a:rPr lang="en-US"/>
              <a:t>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bit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&lt;32&gt; </a:t>
            </a:r>
            <a:r>
              <a:rPr lang="en-US"/>
              <a:t>ipv4_addr_t;</a:t>
            </a:r>
          </a:p>
          <a:p>
            <a:endParaRPr lang="en-US"/>
          </a:p>
          <a:p>
            <a:r>
              <a:rPr lang="en-US" b="1" err="1"/>
              <a:t>enum</a:t>
            </a:r>
            <a:r>
              <a:rPr lang="en-US"/>
              <a:t>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bit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&lt;16&gt; </a:t>
            </a:r>
            <a:r>
              <a:rPr lang="en-US" err="1"/>
              <a:t>ethertype_t</a:t>
            </a:r>
            <a:r>
              <a:rPr lang="en-US"/>
              <a:t> {</a:t>
            </a:r>
          </a:p>
          <a:p>
            <a:r>
              <a:rPr lang="en-US"/>
              <a:t>    TPID = 0x8100,</a:t>
            </a:r>
          </a:p>
          <a:p>
            <a:r>
              <a:rPr lang="en-US"/>
              <a:t>    IPV4 = 0x0800</a:t>
            </a:r>
          </a:p>
          <a:p>
            <a:r>
              <a:rPr lang="en-US"/>
              <a:t>}</a:t>
            </a:r>
          </a:p>
          <a:p>
            <a:endParaRPr lang="en-US"/>
          </a:p>
          <a:p>
            <a:r>
              <a:rPr lang="en-US" b="1"/>
              <a:t>header</a:t>
            </a:r>
            <a:r>
              <a:rPr lang="en-US"/>
              <a:t> </a:t>
            </a:r>
            <a:r>
              <a:rPr lang="en-US" err="1"/>
              <a:t>ethernet_h</a:t>
            </a:r>
            <a:r>
              <a:rPr lang="en-US"/>
              <a:t> {</a:t>
            </a:r>
          </a:p>
          <a:p>
            <a:r>
              <a:rPr lang="en-US"/>
              <a:t>  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mac_addr_t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err="1"/>
              <a:t>dst</a:t>
            </a:r>
            <a:r>
              <a:rPr lang="en-US"/>
              <a:t>;</a:t>
            </a:r>
          </a:p>
          <a:p>
            <a:r>
              <a:rPr lang="en-US"/>
              <a:t>  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mac_addr_t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err="1"/>
              <a:t>src</a:t>
            </a:r>
            <a:r>
              <a:rPr lang="en-US"/>
              <a:t>;</a:t>
            </a:r>
          </a:p>
          <a:p>
            <a:r>
              <a:rPr lang="en-US"/>
              <a:t>  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ethertype_t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err="1"/>
              <a:t>etype</a:t>
            </a:r>
            <a:r>
              <a:rPr lang="en-US"/>
              <a:t>;</a:t>
            </a:r>
          </a:p>
          <a:p>
            <a:r>
              <a:rPr lang="en-US"/>
              <a:t>}</a:t>
            </a:r>
          </a:p>
          <a:p>
            <a:endParaRPr lang="en-US"/>
          </a:p>
          <a:p>
            <a:r>
              <a:rPr lang="en-US" b="1"/>
              <a:t>header</a:t>
            </a:r>
            <a:r>
              <a:rPr lang="en-US"/>
              <a:t> ipv4_h {</a:t>
            </a:r>
          </a:p>
          <a:p>
            <a:r>
              <a:rPr lang="en-US"/>
              <a:t>   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bit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&lt;4&gt;</a:t>
            </a:r>
            <a:r>
              <a:rPr lang="en-US"/>
              <a:t> </a:t>
            </a:r>
            <a:r>
              <a:rPr lang="en-US" err="1"/>
              <a:t>ihl</a:t>
            </a:r>
            <a:r>
              <a:rPr lang="en-US"/>
              <a:t>;</a:t>
            </a:r>
          </a:p>
          <a:p>
            <a:r>
              <a:rPr lang="en-US"/>
              <a:t>   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bit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&lt;4&gt; </a:t>
            </a:r>
            <a:r>
              <a:rPr lang="en-US"/>
              <a:t>version;</a:t>
            </a:r>
          </a:p>
          <a:p>
            <a:r>
              <a:rPr lang="en-US"/>
              <a:t>    …</a:t>
            </a:r>
          </a:p>
          <a:p>
            <a:r>
              <a:rPr lang="en-US"/>
              <a:t>   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ipv4_addr_t </a:t>
            </a:r>
            <a:r>
              <a:rPr lang="en-US" err="1"/>
              <a:t>src</a:t>
            </a:r>
            <a:r>
              <a:rPr lang="en-US"/>
              <a:t>;</a:t>
            </a:r>
          </a:p>
          <a:p>
            <a:r>
              <a:rPr lang="en-US"/>
              <a:t>   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ipv4_addr_t </a:t>
            </a:r>
            <a:r>
              <a:rPr lang="en-US" err="1"/>
              <a:t>dst</a:t>
            </a:r>
            <a:r>
              <a:rPr lang="en-US"/>
              <a:t>;</a:t>
            </a:r>
          </a:p>
          <a:p>
            <a:r>
              <a:rPr lang="en-US"/>
              <a:t>}</a:t>
            </a:r>
          </a:p>
          <a:p>
            <a:endParaRPr lang="en-US"/>
          </a:p>
          <a:p>
            <a:r>
              <a:rPr lang="en-US" b="1"/>
              <a:t>header</a:t>
            </a:r>
            <a:r>
              <a:rPr lang="en-US"/>
              <a:t> ipv6_h {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9A29A-E2F9-DA61-8DD5-F07BE31A9BF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2869" y="1014092"/>
            <a:ext cx="5480921" cy="544324"/>
          </a:xfrm>
        </p:spPr>
        <p:txBody>
          <a:bodyPr/>
          <a:lstStyle/>
          <a:p>
            <a:r>
              <a:rPr lang="en-US"/>
              <a:t>P4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37A71-6EDC-DAA3-5299-2595E23BF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665" y="3848100"/>
            <a:ext cx="3087523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6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CAFD8-53AA-7A64-BF09-CE588204F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48E0-26AF-F67D-3F04-EB981475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Extracting an Ethernet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1439B-1669-1829-3FDE-70D149043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1803588"/>
            <a:ext cx="6060332" cy="4627672"/>
          </a:xfrm>
        </p:spPr>
        <p:txBody>
          <a:bodyPr>
            <a:normAutofit/>
          </a:bodyPr>
          <a:lstStyle/>
          <a:p>
            <a:r>
              <a:rPr lang="en-US" b="1" err="1"/>
              <a:t>parserdef</a:t>
            </a:r>
            <a:r>
              <a:rPr lang="en-US"/>
              <a:t> </a:t>
            </a:r>
            <a:r>
              <a:rPr lang="en-US" err="1"/>
              <a:t>MyParser</a:t>
            </a:r>
            <a:r>
              <a:rPr lang="en-US"/>
              <a:t> {</a:t>
            </a:r>
          </a:p>
          <a:p>
            <a:endParaRPr lang="en-US"/>
          </a:p>
          <a:p>
            <a:r>
              <a:rPr lang="en-US" b="1"/>
              <a:t>assembly</a:t>
            </a:r>
            <a:r>
              <a:rPr lang="en-US"/>
              <a:t> {</a:t>
            </a:r>
          </a:p>
          <a:p>
            <a:endParaRPr lang="en-US"/>
          </a:p>
          <a:p>
            <a:r>
              <a:rPr lang="en-US" err="1"/>
              <a:t>parse_ethernet</a:t>
            </a:r>
            <a:r>
              <a:rPr lang="en-US"/>
              <a:t>:</a:t>
            </a:r>
          </a:p>
          <a:p>
            <a:r>
              <a:rPr lang="en-US" b="1"/>
              <a:t>    assume</a:t>
            </a:r>
            <a:r>
              <a:rPr lang="en-US"/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ethernet_h</a:t>
            </a:r>
            <a:r>
              <a:rPr lang="en-US"/>
              <a:t>   </a:t>
            </a:r>
            <a:r>
              <a:rPr lang="en-US" err="1"/>
              <a:t>ether_p</a:t>
            </a:r>
            <a:r>
              <a:rPr lang="en-US"/>
              <a:t>   </a:t>
            </a:r>
            <a:r>
              <a:rPr lang="en-US" b="1"/>
              <a:t>in</a:t>
            </a:r>
            <a:r>
              <a:rPr lang="en-US"/>
              <a:t> PKT_IN;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 err="1"/>
              <a:t>TransitionRules</a:t>
            </a:r>
            <a:r>
              <a:rPr lang="en-US"/>
              <a:t> {</a:t>
            </a:r>
          </a:p>
          <a:p>
            <a:r>
              <a:rPr lang="en-US"/>
              <a:t>        </a:t>
            </a:r>
            <a:r>
              <a:rPr lang="en-US" b="1">
                <a:solidFill>
                  <a:schemeClr val="accent2"/>
                </a:solidFill>
              </a:rPr>
              <a:t>ethertype_t.IPv4 </a:t>
            </a:r>
            <a:r>
              <a:rPr lang="en-US" b="1"/>
              <a:t>-&gt;</a:t>
            </a:r>
            <a:r>
              <a:rPr lang="en-US"/>
              <a:t> parse_ipv4;</a:t>
            </a:r>
          </a:p>
          <a:p>
            <a:r>
              <a:rPr lang="en-US"/>
              <a:t>    }</a:t>
            </a:r>
          </a:p>
          <a:p>
            <a:endParaRPr lang="en-US"/>
          </a:p>
          <a:p>
            <a:r>
              <a:rPr lang="en-US"/>
              <a:t>    EXTMAP</a:t>
            </a:r>
            <a:r>
              <a:rPr lang="ru-RU"/>
              <a:t>   </a:t>
            </a:r>
            <a:r>
              <a:rPr lang="en-US"/>
              <a:t>   ethernet[.</a:t>
            </a:r>
            <a:r>
              <a:rPr lang="en-US" err="1"/>
              <a:t>dst</a:t>
            </a:r>
            <a:r>
              <a:rPr lang="en-US"/>
              <a:t>:.</a:t>
            </a:r>
            <a:r>
              <a:rPr lang="en-US" err="1"/>
              <a:t>src</a:t>
            </a:r>
            <a:r>
              <a:rPr lang="en-US"/>
              <a:t>],  </a:t>
            </a:r>
            <a:r>
              <a:rPr lang="en-US" err="1"/>
              <a:t>ether_p</a:t>
            </a:r>
            <a:r>
              <a:rPr lang="en-US"/>
              <a:t>[.</a:t>
            </a:r>
            <a:r>
              <a:rPr lang="en-US" err="1"/>
              <a:t>dst</a:t>
            </a:r>
            <a:r>
              <a:rPr lang="en-US"/>
              <a:t>:.</a:t>
            </a:r>
            <a:r>
              <a:rPr lang="en-US" err="1"/>
              <a:t>src</a:t>
            </a:r>
            <a:r>
              <a:rPr lang="en-US"/>
              <a:t>]</a:t>
            </a:r>
          </a:p>
          <a:p>
            <a:r>
              <a:rPr lang="en-US"/>
              <a:t>    EXTNXTP.CD  ether,                </a:t>
            </a:r>
            <a:r>
              <a:rPr lang="en-US" err="1"/>
              <a:t>ether_p.ethertype</a:t>
            </a:r>
            <a:endParaRPr lang="en-US"/>
          </a:p>
          <a:p>
            <a:r>
              <a:rPr lang="en-US"/>
              <a:t>    MOVMAP      </a:t>
            </a:r>
            <a:r>
              <a:rPr lang="en-US" err="1"/>
              <a:t>ethernet.ethertype</a:t>
            </a:r>
            <a:r>
              <a:rPr lang="en-US"/>
              <a:t>,   </a:t>
            </a:r>
            <a:r>
              <a:rPr lang="en-US" err="1"/>
              <a:t>ethertype</a:t>
            </a:r>
            <a:endParaRPr lang="en-US"/>
          </a:p>
          <a:p>
            <a:r>
              <a:rPr lang="en-US"/>
              <a:t>    STHC       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ether_h</a:t>
            </a:r>
            <a:r>
              <a:rPr lang="en-US" err="1"/>
              <a:t>.</a:t>
            </a:r>
            <a:r>
              <a:rPr lang="en-US" err="1">
                <a:solidFill>
                  <a:srgbClr val="7030A0"/>
                </a:solidFill>
              </a:rPr>
              <a:t>size_bytes</a:t>
            </a:r>
            <a:r>
              <a:rPr lang="en-US"/>
              <a:t>(), \</a:t>
            </a:r>
          </a:p>
          <a:p>
            <a:r>
              <a:rPr lang="en-US"/>
              <a:t>                </a:t>
            </a:r>
            <a:r>
              <a:rPr lang="en-US" err="1">
                <a:solidFill>
                  <a:schemeClr val="accent2">
                    <a:lumMod val="75000"/>
                  </a:schemeClr>
                </a:solidFill>
              </a:rPr>
              <a:t>header_id_t.ETHERNET</a:t>
            </a:r>
            <a:r>
              <a:rPr lang="en-US"/>
              <a:t>, \ </a:t>
            </a:r>
          </a:p>
          <a:p>
            <a:r>
              <a:rPr lang="en-US"/>
              <a:t>               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layer_id.L2</a:t>
            </a:r>
            <a:r>
              <a:rPr lang="en-US"/>
              <a:t>,          \</a:t>
            </a:r>
          </a:p>
          <a:p>
            <a:r>
              <a:rPr lang="en-US"/>
              <a:t>                X2::NEXT_ON_MISS</a:t>
            </a:r>
          </a:p>
          <a:p>
            <a:r>
              <a:rPr lang="en-US"/>
              <a:t>    HALT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C0A77-5216-3974-2DEE-B96BEBB0C5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55542-916F-FDB2-3F8B-7C893FC1217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2868" y="1257300"/>
            <a:ext cx="5480921" cy="546288"/>
          </a:xfrm>
        </p:spPr>
        <p:txBody>
          <a:bodyPr/>
          <a:lstStyle/>
          <a:p>
            <a:r>
              <a:rPr lang="en-US"/>
              <a:t>P4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CB1484-2310-219D-986F-927AA773D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57300"/>
            <a:ext cx="5526931" cy="546288"/>
          </a:xfrm>
        </p:spPr>
        <p:txBody>
          <a:bodyPr/>
          <a:lstStyle/>
          <a:p>
            <a:r>
              <a:rPr lang="en-US"/>
              <a:t>XASM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1700F4-D2FF-1DD8-11EF-2175DB9E49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6857" y="1803588"/>
            <a:ext cx="5001443" cy="4627672"/>
          </a:xfrm>
        </p:spPr>
        <p:txBody>
          <a:bodyPr>
            <a:normAutofit lnSpcReduction="10000"/>
          </a:bodyPr>
          <a:lstStyle/>
          <a:p>
            <a:r>
              <a:rPr lang="en-US" b="1"/>
              <a:t>struct</a:t>
            </a:r>
            <a:r>
              <a:rPr lang="en-US"/>
              <a:t> </a:t>
            </a:r>
            <a:r>
              <a:rPr lang="en-US" err="1"/>
              <a:t>my_headers_t</a:t>
            </a:r>
            <a:r>
              <a:rPr lang="en-US"/>
              <a:t> {</a:t>
            </a:r>
          </a:p>
          <a:p>
            <a:r>
              <a:rPr lang="en-US"/>
              <a:t>  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ethernet_h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/>
              <a:t>ethernet; </a:t>
            </a:r>
          </a:p>
          <a:p>
            <a:r>
              <a:rPr lang="en-US"/>
              <a:t>}</a:t>
            </a:r>
          </a:p>
          <a:p>
            <a:endParaRPr lang="en-US"/>
          </a:p>
          <a:p>
            <a:r>
              <a:rPr lang="en-US" b="1"/>
              <a:t>parser</a:t>
            </a:r>
            <a:r>
              <a:rPr lang="en-US"/>
              <a:t> </a:t>
            </a:r>
            <a:r>
              <a:rPr lang="en-US" err="1"/>
              <a:t>MyParser</a:t>
            </a:r>
            <a:r>
              <a:rPr lang="en-US"/>
              <a:t>(</a:t>
            </a:r>
            <a:r>
              <a:rPr lang="en-US" b="1" err="1">
                <a:solidFill>
                  <a:srgbClr val="7030A0"/>
                </a:solidFill>
              </a:rPr>
              <a:t>pkt_in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/>
              <a:t>pkt,</a:t>
            </a:r>
          </a:p>
          <a:p>
            <a:r>
              <a:rPr lang="en-US"/>
              <a:t>                </a:t>
            </a:r>
            <a:r>
              <a:rPr lang="en-US" b="1"/>
              <a:t>out</a:t>
            </a:r>
            <a:r>
              <a:rPr lang="en-US"/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my_headers_t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/>
              <a:t>hdr</a:t>
            </a:r>
            <a:r>
              <a:rPr lang="en-US"/>
              <a:t>, …) {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state</a:t>
            </a:r>
            <a:r>
              <a:rPr lang="en-US"/>
              <a:t> </a:t>
            </a:r>
            <a:r>
              <a:rPr lang="en-US" err="1"/>
              <a:t>parse_ethernet</a:t>
            </a:r>
            <a:r>
              <a:rPr lang="en-US"/>
              <a:t> {</a:t>
            </a:r>
          </a:p>
          <a:p>
            <a:r>
              <a:rPr lang="en-US"/>
              <a:t>        </a:t>
            </a:r>
            <a:r>
              <a:rPr lang="en-US" err="1"/>
              <a:t>pkt.</a:t>
            </a:r>
            <a:r>
              <a:rPr lang="en-US" b="1" err="1">
                <a:solidFill>
                  <a:srgbClr val="7030A0"/>
                </a:solidFill>
              </a:rPr>
              <a:t>extract</a:t>
            </a:r>
            <a:r>
              <a:rPr lang="en-US"/>
              <a:t>(</a:t>
            </a:r>
            <a:r>
              <a:rPr lang="en-US" err="1"/>
              <a:t>hdr.ethernet</a:t>
            </a:r>
            <a:r>
              <a:rPr lang="en-US"/>
              <a:t>);</a:t>
            </a:r>
          </a:p>
          <a:p>
            <a:endParaRPr lang="en-US"/>
          </a:p>
          <a:p>
            <a:r>
              <a:rPr lang="en-US"/>
              <a:t>      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ethertype_t</a:t>
            </a:r>
            <a:r>
              <a:rPr lang="en-US"/>
              <a:t> </a:t>
            </a:r>
            <a:r>
              <a:rPr lang="en-US" err="1"/>
              <a:t>etype</a:t>
            </a:r>
            <a:r>
              <a:rPr lang="en-US"/>
              <a:t> = </a:t>
            </a:r>
            <a:r>
              <a:rPr lang="en-US" err="1"/>
              <a:t>hdr.ethernet.etype</a:t>
            </a:r>
            <a:r>
              <a:rPr lang="en-US"/>
              <a:t>;</a:t>
            </a:r>
          </a:p>
          <a:p>
            <a:endParaRPr lang="en-US"/>
          </a:p>
          <a:p>
            <a:r>
              <a:rPr lang="en-US"/>
              <a:t>        </a:t>
            </a:r>
            <a:r>
              <a:rPr lang="en-US" b="1"/>
              <a:t>transition</a:t>
            </a:r>
            <a:r>
              <a:rPr lang="en-US"/>
              <a:t> </a:t>
            </a:r>
            <a:r>
              <a:rPr lang="en-US" b="1"/>
              <a:t>select</a:t>
            </a:r>
            <a:r>
              <a:rPr lang="en-US"/>
              <a:t>(</a:t>
            </a:r>
            <a:r>
              <a:rPr lang="en-US" err="1"/>
              <a:t>etype</a:t>
            </a:r>
            <a:r>
              <a:rPr lang="en-US"/>
              <a:t>) {</a:t>
            </a:r>
          </a:p>
          <a:p>
            <a:r>
              <a:rPr lang="en-US"/>
              <a:t>            </a:t>
            </a:r>
            <a:r>
              <a:rPr lang="en-US" b="1">
                <a:solidFill>
                  <a:schemeClr val="accent2"/>
                </a:solidFill>
              </a:rPr>
              <a:t>ethertype_t.IPV4</a:t>
            </a:r>
            <a:r>
              <a:rPr lang="en-US"/>
              <a:t>: parse_ipv4;</a:t>
            </a:r>
          </a:p>
          <a:p>
            <a:r>
              <a:rPr lang="en-US"/>
              <a:t>            </a:t>
            </a:r>
            <a:r>
              <a:rPr lang="en-US" b="1"/>
              <a:t>default</a:t>
            </a:r>
            <a:r>
              <a:rPr lang="en-US"/>
              <a:t>:          </a:t>
            </a:r>
            <a:r>
              <a:rPr lang="en-US" b="1">
                <a:solidFill>
                  <a:srgbClr val="002060"/>
                </a:solidFill>
              </a:rPr>
              <a:t>accept</a:t>
            </a:r>
            <a:r>
              <a:rPr lang="en-US"/>
              <a:t>;</a:t>
            </a:r>
          </a:p>
          <a:p>
            <a:r>
              <a:rPr lang="en-US"/>
              <a:t>        }</a:t>
            </a:r>
          </a:p>
          <a:p>
            <a:r>
              <a:rPr lang="en-US"/>
              <a:t>    }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state</a:t>
            </a:r>
            <a:r>
              <a:rPr lang="en-US"/>
              <a:t> parse_ipv4 {</a:t>
            </a:r>
          </a:p>
          <a:p>
            <a:r>
              <a:rPr lang="en-US"/>
              <a:t>        </a:t>
            </a:r>
            <a:r>
              <a:rPr lang="en-US" err="1"/>
              <a:t>pkt.</a:t>
            </a:r>
            <a:r>
              <a:rPr lang="en-US" b="1" err="1">
                <a:solidFill>
                  <a:srgbClr val="7030A0"/>
                </a:solidFill>
              </a:rPr>
              <a:t>extract</a:t>
            </a:r>
            <a:r>
              <a:rPr lang="en-US"/>
              <a:t>(hdr.ipv4);</a:t>
            </a:r>
          </a:p>
          <a:p>
            <a:r>
              <a:rPr lang="en-US"/>
              <a:t>        </a:t>
            </a:r>
            <a:r>
              <a:rPr lang="en-US" b="1"/>
              <a:t>transition</a:t>
            </a:r>
            <a:r>
              <a:rPr lang="en-US"/>
              <a:t> </a:t>
            </a:r>
            <a:r>
              <a:rPr lang="en-US" b="1">
                <a:solidFill>
                  <a:srgbClr val="002060"/>
                </a:solidFill>
              </a:rPr>
              <a:t>accept</a:t>
            </a:r>
            <a:r>
              <a:rPr lang="en-US"/>
              <a:t>;</a:t>
            </a:r>
          </a:p>
          <a:p>
            <a:r>
              <a:rPr lang="en-US"/>
              <a:t>} 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25070BB-C788-AEED-359B-F3267C5D0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1103"/>
          <a:stretch>
            <a:fillRect/>
          </a:stretch>
        </p:blipFill>
        <p:spPr>
          <a:xfrm>
            <a:off x="7945142" y="1905000"/>
            <a:ext cx="3637258" cy="53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C3467-F9C0-7A27-A610-A1DB59821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F3CC-EC1B-4F89-59EF-CB16ED60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Extracting an Ethernet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14122-27B5-178E-0D1A-CD0E11E25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1803588"/>
            <a:ext cx="6060332" cy="4627672"/>
          </a:xfrm>
        </p:spPr>
        <p:txBody>
          <a:bodyPr>
            <a:normAutofit lnSpcReduction="10000"/>
          </a:bodyPr>
          <a:lstStyle/>
          <a:p>
            <a:r>
              <a:rPr lang="en-US" b="1" err="1"/>
              <a:t>parserdef</a:t>
            </a:r>
            <a:r>
              <a:rPr lang="en-US"/>
              <a:t> </a:t>
            </a:r>
            <a:r>
              <a:rPr lang="en-US" err="1"/>
              <a:t>MyParser</a:t>
            </a:r>
            <a:r>
              <a:rPr lang="en-US"/>
              <a:t> {</a:t>
            </a:r>
          </a:p>
          <a:p>
            <a:endParaRPr lang="en-US"/>
          </a:p>
          <a:p>
            <a:r>
              <a:rPr lang="en-US" b="1"/>
              <a:t>assembly</a:t>
            </a:r>
            <a:r>
              <a:rPr lang="en-US"/>
              <a:t> {</a:t>
            </a:r>
          </a:p>
          <a:p>
            <a:endParaRPr lang="en-US"/>
          </a:p>
          <a:p>
            <a:r>
              <a:rPr lang="en-US" err="1"/>
              <a:t>parse_ethernet</a:t>
            </a:r>
            <a:r>
              <a:rPr lang="en-US"/>
              <a:t>:</a:t>
            </a:r>
          </a:p>
          <a:p>
            <a:r>
              <a:rPr lang="en-US" b="1"/>
              <a:t>    assume</a:t>
            </a:r>
            <a:r>
              <a:rPr lang="en-US"/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ethernet_h</a:t>
            </a:r>
            <a:r>
              <a:rPr lang="en-US"/>
              <a:t>   </a:t>
            </a:r>
            <a:r>
              <a:rPr lang="en-US" err="1"/>
              <a:t>ether_p</a:t>
            </a:r>
            <a:r>
              <a:rPr lang="en-US"/>
              <a:t>   </a:t>
            </a:r>
            <a:r>
              <a:rPr lang="en-US" b="1"/>
              <a:t>in</a:t>
            </a:r>
            <a:r>
              <a:rPr lang="en-US"/>
              <a:t> PKT_IN;</a:t>
            </a:r>
          </a:p>
          <a:p>
            <a:r>
              <a:rPr lang="en-US"/>
              <a:t>    </a:t>
            </a:r>
            <a:r>
              <a:rPr lang="en-US" b="1"/>
              <a:t>assume</a:t>
            </a:r>
            <a:r>
              <a:rPr lang="en-US"/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ethernet_h</a:t>
            </a:r>
            <a:r>
              <a:rPr lang="en-US"/>
              <a:t>   ethernet  </a:t>
            </a:r>
            <a:r>
              <a:rPr lang="en-US" b="1"/>
              <a:t>in</a:t>
            </a:r>
            <a:r>
              <a:rPr lang="en-US"/>
              <a:t> R2;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 </a:t>
            </a:r>
          </a:p>
          <a:p>
            <a:r>
              <a:rPr lang="en-US"/>
              <a:t>    </a:t>
            </a:r>
            <a:r>
              <a:rPr lang="en-US" b="1" err="1"/>
              <a:t>TransitionRules</a:t>
            </a:r>
            <a:r>
              <a:rPr lang="en-US"/>
              <a:t> {</a:t>
            </a:r>
          </a:p>
          <a:p>
            <a:r>
              <a:rPr lang="en-US"/>
              <a:t>        </a:t>
            </a:r>
            <a:r>
              <a:rPr lang="en-US" b="1">
                <a:solidFill>
                  <a:schemeClr val="accent2"/>
                </a:solidFill>
              </a:rPr>
              <a:t>ethertype_t.IPv4 </a:t>
            </a:r>
            <a:r>
              <a:rPr lang="en-US" b="1"/>
              <a:t>-&gt;</a:t>
            </a:r>
            <a:r>
              <a:rPr lang="en-US"/>
              <a:t> parse_ipv4;</a:t>
            </a:r>
          </a:p>
          <a:p>
            <a:r>
              <a:rPr lang="en-US"/>
              <a:t>    }</a:t>
            </a:r>
          </a:p>
          <a:p>
            <a:endParaRPr lang="en-US"/>
          </a:p>
          <a:p>
            <a:r>
              <a:rPr lang="en-US"/>
              <a:t>    EXTMAP</a:t>
            </a:r>
            <a:r>
              <a:rPr lang="ru-RU"/>
              <a:t>   </a:t>
            </a:r>
            <a:r>
              <a:rPr lang="en-US"/>
              <a:t>   ethernet[.</a:t>
            </a:r>
            <a:r>
              <a:rPr lang="en-US" err="1"/>
              <a:t>dst</a:t>
            </a:r>
            <a:r>
              <a:rPr lang="en-US"/>
              <a:t>:.</a:t>
            </a:r>
            <a:r>
              <a:rPr lang="en-US" err="1"/>
              <a:t>src</a:t>
            </a:r>
            <a:r>
              <a:rPr lang="en-US"/>
              <a:t>],  </a:t>
            </a:r>
            <a:r>
              <a:rPr lang="en-US" err="1"/>
              <a:t>ether_p</a:t>
            </a:r>
            <a:r>
              <a:rPr lang="en-US"/>
              <a:t>[.</a:t>
            </a:r>
            <a:r>
              <a:rPr lang="en-US" err="1"/>
              <a:t>dst</a:t>
            </a:r>
            <a:r>
              <a:rPr lang="en-US"/>
              <a:t>:.</a:t>
            </a:r>
            <a:r>
              <a:rPr lang="en-US" err="1"/>
              <a:t>src</a:t>
            </a:r>
            <a:r>
              <a:rPr lang="en-US"/>
              <a:t>]</a:t>
            </a:r>
          </a:p>
          <a:p>
            <a:r>
              <a:rPr lang="en-US"/>
              <a:t>    EXTNXTP.CD  ether,                </a:t>
            </a:r>
            <a:r>
              <a:rPr lang="en-US" err="1"/>
              <a:t>ether_p.ethertype</a:t>
            </a:r>
            <a:endParaRPr lang="en-US"/>
          </a:p>
          <a:p>
            <a:r>
              <a:rPr lang="en-US"/>
              <a:t>    MOVMAP      </a:t>
            </a:r>
            <a:r>
              <a:rPr lang="en-US" err="1"/>
              <a:t>ethernet.ethertype</a:t>
            </a:r>
            <a:r>
              <a:rPr lang="en-US"/>
              <a:t>,   </a:t>
            </a:r>
            <a:r>
              <a:rPr lang="en-US" err="1"/>
              <a:t>ethertype</a:t>
            </a:r>
            <a:endParaRPr lang="en-US"/>
          </a:p>
          <a:p>
            <a:r>
              <a:rPr lang="en-US"/>
              <a:t>    STHC       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ether_h</a:t>
            </a:r>
            <a:r>
              <a:rPr lang="en-US" err="1"/>
              <a:t>.</a:t>
            </a:r>
            <a:r>
              <a:rPr lang="en-US" err="1">
                <a:solidFill>
                  <a:srgbClr val="7030A0"/>
                </a:solidFill>
              </a:rPr>
              <a:t>size_bytes</a:t>
            </a:r>
            <a:r>
              <a:rPr lang="en-US"/>
              <a:t>(), \</a:t>
            </a:r>
          </a:p>
          <a:p>
            <a:r>
              <a:rPr lang="en-US"/>
              <a:t>                </a:t>
            </a:r>
            <a:r>
              <a:rPr lang="en-US" err="1">
                <a:solidFill>
                  <a:schemeClr val="accent2">
                    <a:lumMod val="75000"/>
                  </a:schemeClr>
                </a:solidFill>
              </a:rPr>
              <a:t>header_id_t.ETHERNET</a:t>
            </a:r>
            <a:r>
              <a:rPr lang="en-US"/>
              <a:t>, \ </a:t>
            </a:r>
          </a:p>
          <a:p>
            <a:r>
              <a:rPr lang="en-US"/>
              <a:t>               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layer_id.L2</a:t>
            </a:r>
            <a:r>
              <a:rPr lang="en-US"/>
              <a:t>,          \</a:t>
            </a:r>
          </a:p>
          <a:p>
            <a:r>
              <a:rPr lang="en-US"/>
              <a:t>                X2::NEXT_ON_MISS</a:t>
            </a:r>
          </a:p>
          <a:p>
            <a:r>
              <a:rPr lang="en-US"/>
              <a:t>    HALT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4813A-CC7F-56BC-7D27-11A1B9033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C26A8-2A1C-1CB6-0B75-09F6268479D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2868" y="1257300"/>
            <a:ext cx="5480921" cy="546288"/>
          </a:xfrm>
        </p:spPr>
        <p:txBody>
          <a:bodyPr/>
          <a:lstStyle/>
          <a:p>
            <a:r>
              <a:rPr lang="en-US"/>
              <a:t>P4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027FD0-2342-FEE5-9480-FCCD9C4D1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57300"/>
            <a:ext cx="5526931" cy="546288"/>
          </a:xfrm>
        </p:spPr>
        <p:txBody>
          <a:bodyPr/>
          <a:lstStyle/>
          <a:p>
            <a:r>
              <a:rPr lang="en-US"/>
              <a:t>XASM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56CB64-7DD8-9FEA-5263-56CF6457FB7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6857" y="1803588"/>
            <a:ext cx="5001443" cy="4627672"/>
          </a:xfrm>
        </p:spPr>
        <p:txBody>
          <a:bodyPr>
            <a:normAutofit lnSpcReduction="10000"/>
          </a:bodyPr>
          <a:lstStyle/>
          <a:p>
            <a:r>
              <a:rPr lang="en-US" b="1"/>
              <a:t>struct</a:t>
            </a:r>
            <a:r>
              <a:rPr lang="en-US"/>
              <a:t> </a:t>
            </a:r>
            <a:r>
              <a:rPr lang="en-US" err="1"/>
              <a:t>my_headers_t</a:t>
            </a:r>
            <a:r>
              <a:rPr lang="en-US"/>
              <a:t> {</a:t>
            </a:r>
          </a:p>
          <a:p>
            <a:r>
              <a:rPr lang="en-US"/>
              <a:t>  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ethernet_h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/>
              <a:t>ethernet; </a:t>
            </a:r>
          </a:p>
          <a:p>
            <a:r>
              <a:rPr lang="en-US"/>
              <a:t>}</a:t>
            </a:r>
          </a:p>
          <a:p>
            <a:endParaRPr lang="en-US"/>
          </a:p>
          <a:p>
            <a:r>
              <a:rPr lang="en-US" b="1"/>
              <a:t>parser</a:t>
            </a:r>
            <a:r>
              <a:rPr lang="en-US"/>
              <a:t> </a:t>
            </a:r>
            <a:r>
              <a:rPr lang="en-US" err="1"/>
              <a:t>MyParser</a:t>
            </a:r>
            <a:r>
              <a:rPr lang="en-US"/>
              <a:t>(</a:t>
            </a:r>
            <a:r>
              <a:rPr lang="en-US" b="1" err="1">
                <a:solidFill>
                  <a:srgbClr val="7030A0"/>
                </a:solidFill>
              </a:rPr>
              <a:t>pkt_in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/>
              <a:t>pkt,</a:t>
            </a:r>
          </a:p>
          <a:p>
            <a:r>
              <a:rPr lang="en-US"/>
              <a:t>                </a:t>
            </a:r>
            <a:r>
              <a:rPr lang="en-US" b="1"/>
              <a:t>out</a:t>
            </a:r>
            <a:r>
              <a:rPr lang="en-US"/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my_headers_t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/>
              <a:t>hdr</a:t>
            </a:r>
            <a:r>
              <a:rPr lang="en-US"/>
              <a:t>, …) {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state</a:t>
            </a:r>
            <a:r>
              <a:rPr lang="en-US"/>
              <a:t> </a:t>
            </a:r>
            <a:r>
              <a:rPr lang="en-US" err="1"/>
              <a:t>parse_ethernet</a:t>
            </a:r>
            <a:r>
              <a:rPr lang="en-US"/>
              <a:t> {</a:t>
            </a:r>
          </a:p>
          <a:p>
            <a:r>
              <a:rPr lang="en-US"/>
              <a:t>        </a:t>
            </a:r>
            <a:r>
              <a:rPr lang="en-US" err="1"/>
              <a:t>pkt.</a:t>
            </a:r>
            <a:r>
              <a:rPr lang="en-US" b="1" err="1">
                <a:solidFill>
                  <a:srgbClr val="7030A0"/>
                </a:solidFill>
              </a:rPr>
              <a:t>extract</a:t>
            </a:r>
            <a:r>
              <a:rPr lang="en-US"/>
              <a:t>(</a:t>
            </a:r>
            <a:r>
              <a:rPr lang="en-US" err="1"/>
              <a:t>hdr.ethernet</a:t>
            </a:r>
            <a:r>
              <a:rPr lang="en-US"/>
              <a:t>);</a:t>
            </a:r>
          </a:p>
          <a:p>
            <a:endParaRPr lang="en-US"/>
          </a:p>
          <a:p>
            <a:r>
              <a:rPr lang="en-US"/>
              <a:t>      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ethertype_t</a:t>
            </a:r>
            <a:r>
              <a:rPr lang="en-US"/>
              <a:t> </a:t>
            </a:r>
            <a:r>
              <a:rPr lang="en-US" err="1"/>
              <a:t>etype</a:t>
            </a:r>
            <a:r>
              <a:rPr lang="en-US"/>
              <a:t> = </a:t>
            </a:r>
            <a:r>
              <a:rPr lang="en-US" err="1"/>
              <a:t>hdr.ethernet.etype</a:t>
            </a:r>
            <a:r>
              <a:rPr lang="en-US"/>
              <a:t>;</a:t>
            </a:r>
          </a:p>
          <a:p>
            <a:endParaRPr lang="en-US"/>
          </a:p>
          <a:p>
            <a:r>
              <a:rPr lang="en-US"/>
              <a:t>        </a:t>
            </a:r>
            <a:r>
              <a:rPr lang="en-US" b="1"/>
              <a:t>transition</a:t>
            </a:r>
            <a:r>
              <a:rPr lang="en-US"/>
              <a:t> </a:t>
            </a:r>
            <a:r>
              <a:rPr lang="en-US" b="1"/>
              <a:t>select</a:t>
            </a:r>
            <a:r>
              <a:rPr lang="en-US"/>
              <a:t>(</a:t>
            </a:r>
            <a:r>
              <a:rPr lang="en-US" err="1"/>
              <a:t>etype</a:t>
            </a:r>
            <a:r>
              <a:rPr lang="en-US"/>
              <a:t>) {</a:t>
            </a:r>
          </a:p>
          <a:p>
            <a:r>
              <a:rPr lang="en-US"/>
              <a:t>            </a:t>
            </a:r>
            <a:r>
              <a:rPr lang="en-US" b="1">
                <a:solidFill>
                  <a:schemeClr val="accent2"/>
                </a:solidFill>
              </a:rPr>
              <a:t>ethertype_t.IPV4</a:t>
            </a:r>
            <a:r>
              <a:rPr lang="en-US"/>
              <a:t>: parse_ipv4;</a:t>
            </a:r>
          </a:p>
          <a:p>
            <a:r>
              <a:rPr lang="en-US"/>
              <a:t>            </a:t>
            </a:r>
            <a:r>
              <a:rPr lang="en-US" b="1"/>
              <a:t>default</a:t>
            </a:r>
            <a:r>
              <a:rPr lang="en-US"/>
              <a:t>:          </a:t>
            </a:r>
            <a:r>
              <a:rPr lang="en-US" b="1">
                <a:solidFill>
                  <a:srgbClr val="002060"/>
                </a:solidFill>
              </a:rPr>
              <a:t>accept</a:t>
            </a:r>
            <a:r>
              <a:rPr lang="en-US"/>
              <a:t>;</a:t>
            </a:r>
          </a:p>
          <a:p>
            <a:r>
              <a:rPr lang="en-US"/>
              <a:t>        }</a:t>
            </a:r>
          </a:p>
          <a:p>
            <a:r>
              <a:rPr lang="en-US"/>
              <a:t>    }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state</a:t>
            </a:r>
            <a:r>
              <a:rPr lang="en-US"/>
              <a:t> parse_ipv4 {</a:t>
            </a:r>
          </a:p>
          <a:p>
            <a:r>
              <a:rPr lang="en-US"/>
              <a:t>        </a:t>
            </a:r>
            <a:r>
              <a:rPr lang="en-US" err="1"/>
              <a:t>pkt.</a:t>
            </a:r>
            <a:r>
              <a:rPr lang="en-US" b="1" err="1">
                <a:solidFill>
                  <a:srgbClr val="7030A0"/>
                </a:solidFill>
              </a:rPr>
              <a:t>extract</a:t>
            </a:r>
            <a:r>
              <a:rPr lang="en-US"/>
              <a:t>(hdr.ipv4);</a:t>
            </a:r>
          </a:p>
          <a:p>
            <a:r>
              <a:rPr lang="en-US"/>
              <a:t>        </a:t>
            </a:r>
            <a:r>
              <a:rPr lang="en-US" b="1"/>
              <a:t>transition</a:t>
            </a:r>
            <a:r>
              <a:rPr lang="en-US"/>
              <a:t> </a:t>
            </a:r>
            <a:r>
              <a:rPr lang="en-US" b="1">
                <a:solidFill>
                  <a:srgbClr val="002060"/>
                </a:solidFill>
              </a:rPr>
              <a:t>accept</a:t>
            </a:r>
            <a:r>
              <a:rPr lang="en-US"/>
              <a:t>;</a:t>
            </a:r>
          </a:p>
          <a:p>
            <a:r>
              <a:rPr lang="en-US"/>
              <a:t>} 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17A1918-7F2E-BF54-B89C-14583517F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8100" y="1905000"/>
            <a:ext cx="4041030" cy="51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3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3D749-75DD-A09A-1072-F0737FEE2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99C4-D1DD-C147-2209-E789AC2F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Extracting an Ethernet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B1D6E-408A-45E2-51E9-6B48E70CB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1803588"/>
            <a:ext cx="6060332" cy="4627672"/>
          </a:xfrm>
        </p:spPr>
        <p:txBody>
          <a:bodyPr>
            <a:normAutofit/>
          </a:bodyPr>
          <a:lstStyle/>
          <a:p>
            <a:r>
              <a:rPr lang="en-US" b="1" err="1"/>
              <a:t>parserdef</a:t>
            </a:r>
            <a:r>
              <a:rPr lang="en-US"/>
              <a:t> </a:t>
            </a:r>
            <a:r>
              <a:rPr lang="en-US" err="1"/>
              <a:t>MyParser</a:t>
            </a:r>
            <a:r>
              <a:rPr lang="en-US"/>
              <a:t> {</a:t>
            </a:r>
          </a:p>
          <a:p>
            <a:endParaRPr lang="en-US"/>
          </a:p>
          <a:p>
            <a:r>
              <a:rPr lang="en-US" b="1"/>
              <a:t>assembly</a:t>
            </a:r>
            <a:r>
              <a:rPr lang="en-US"/>
              <a:t> {</a:t>
            </a:r>
          </a:p>
          <a:p>
            <a:endParaRPr lang="en-US"/>
          </a:p>
          <a:p>
            <a:r>
              <a:rPr lang="en-US" err="1"/>
              <a:t>parse_ethernet</a:t>
            </a:r>
            <a:r>
              <a:rPr lang="en-US"/>
              <a:t>:</a:t>
            </a:r>
          </a:p>
          <a:p>
            <a:r>
              <a:rPr lang="en-US" b="1"/>
              <a:t>    assume</a:t>
            </a:r>
            <a:r>
              <a:rPr lang="en-US"/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ethernet_h</a:t>
            </a:r>
            <a:r>
              <a:rPr lang="en-US"/>
              <a:t>   </a:t>
            </a:r>
            <a:r>
              <a:rPr lang="en-US" err="1"/>
              <a:t>ether_p</a:t>
            </a:r>
            <a:r>
              <a:rPr lang="en-US"/>
              <a:t>   </a:t>
            </a:r>
            <a:r>
              <a:rPr lang="en-US" b="1"/>
              <a:t>in</a:t>
            </a:r>
            <a:r>
              <a:rPr lang="en-US"/>
              <a:t> PKT_IN;</a:t>
            </a:r>
          </a:p>
          <a:p>
            <a:r>
              <a:rPr lang="en-US"/>
              <a:t>    </a:t>
            </a:r>
            <a:r>
              <a:rPr lang="en-US" b="1"/>
              <a:t>assume</a:t>
            </a:r>
            <a:r>
              <a:rPr lang="en-US"/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ethernet_h</a:t>
            </a:r>
            <a:r>
              <a:rPr lang="en-US"/>
              <a:t>   ethernet  </a:t>
            </a:r>
            <a:r>
              <a:rPr lang="en-US" b="1"/>
              <a:t>in</a:t>
            </a:r>
            <a:r>
              <a:rPr lang="en-US"/>
              <a:t> R2;</a:t>
            </a:r>
          </a:p>
          <a:p>
            <a:r>
              <a:rPr lang="en-US"/>
              <a:t>    </a:t>
            </a:r>
            <a:r>
              <a:rPr lang="en-US" b="1"/>
              <a:t>assume</a:t>
            </a:r>
            <a:r>
              <a:rPr lang="en-US"/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ethertype_t</a:t>
            </a:r>
            <a:r>
              <a:rPr lang="en-US"/>
              <a:t>  </a:t>
            </a:r>
            <a:r>
              <a:rPr lang="en-US" err="1"/>
              <a:t>etype</a:t>
            </a:r>
            <a:r>
              <a:rPr lang="en-US"/>
              <a:t>     in PR0;</a:t>
            </a:r>
          </a:p>
          <a:p>
            <a:r>
              <a:rPr lang="en-US"/>
              <a:t> </a:t>
            </a:r>
          </a:p>
          <a:p>
            <a:r>
              <a:rPr lang="en-US"/>
              <a:t>    </a:t>
            </a:r>
            <a:r>
              <a:rPr lang="en-US" b="1" err="1"/>
              <a:t>TransitionRules</a:t>
            </a:r>
            <a:r>
              <a:rPr lang="en-US"/>
              <a:t> {</a:t>
            </a:r>
          </a:p>
          <a:p>
            <a:r>
              <a:rPr lang="en-US"/>
              <a:t>        </a:t>
            </a:r>
            <a:r>
              <a:rPr lang="en-US" b="1">
                <a:solidFill>
                  <a:schemeClr val="accent2"/>
                </a:solidFill>
              </a:rPr>
              <a:t>ethertype_t.IPv4 </a:t>
            </a:r>
            <a:r>
              <a:rPr lang="en-US" b="1"/>
              <a:t>-&gt;</a:t>
            </a:r>
            <a:r>
              <a:rPr lang="en-US"/>
              <a:t> parse_ipv4;</a:t>
            </a:r>
          </a:p>
          <a:p>
            <a:r>
              <a:rPr lang="en-US"/>
              <a:t>    }</a:t>
            </a:r>
          </a:p>
          <a:p>
            <a:endParaRPr lang="en-US"/>
          </a:p>
          <a:p>
            <a:r>
              <a:rPr lang="en-US"/>
              <a:t>    EXTMAP</a:t>
            </a:r>
            <a:r>
              <a:rPr lang="ru-RU"/>
              <a:t>   </a:t>
            </a:r>
            <a:r>
              <a:rPr lang="en-US"/>
              <a:t>   ethernet[.</a:t>
            </a:r>
            <a:r>
              <a:rPr lang="en-US" err="1"/>
              <a:t>dst</a:t>
            </a:r>
            <a:r>
              <a:rPr lang="en-US"/>
              <a:t>:.</a:t>
            </a:r>
            <a:r>
              <a:rPr lang="en-US" err="1"/>
              <a:t>src</a:t>
            </a:r>
            <a:r>
              <a:rPr lang="en-US"/>
              <a:t>],  </a:t>
            </a:r>
            <a:r>
              <a:rPr lang="en-US" err="1"/>
              <a:t>ether_p</a:t>
            </a:r>
            <a:r>
              <a:rPr lang="en-US"/>
              <a:t>[.</a:t>
            </a:r>
            <a:r>
              <a:rPr lang="en-US" err="1"/>
              <a:t>dst</a:t>
            </a:r>
            <a:r>
              <a:rPr lang="en-US"/>
              <a:t>:.</a:t>
            </a:r>
            <a:r>
              <a:rPr lang="en-US" err="1"/>
              <a:t>src</a:t>
            </a:r>
            <a:r>
              <a:rPr lang="en-US"/>
              <a:t>]</a:t>
            </a:r>
          </a:p>
          <a:p>
            <a:r>
              <a:rPr lang="en-US"/>
              <a:t>    EXTNXTP.CD  ether,                </a:t>
            </a:r>
            <a:r>
              <a:rPr lang="en-US" err="1"/>
              <a:t>ether_p.ethertype</a:t>
            </a:r>
            <a:endParaRPr lang="en-US"/>
          </a:p>
          <a:p>
            <a:r>
              <a:rPr lang="en-US"/>
              <a:t>    MOVMAP      </a:t>
            </a:r>
            <a:r>
              <a:rPr lang="en-US" err="1"/>
              <a:t>ethernet.ethertype</a:t>
            </a:r>
            <a:r>
              <a:rPr lang="en-US"/>
              <a:t>,   </a:t>
            </a:r>
            <a:r>
              <a:rPr lang="en-US" err="1"/>
              <a:t>ethertype</a:t>
            </a:r>
            <a:endParaRPr lang="en-US"/>
          </a:p>
          <a:p>
            <a:r>
              <a:rPr lang="en-US"/>
              <a:t>    STHC       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ether_h</a:t>
            </a:r>
            <a:r>
              <a:rPr lang="en-US" err="1"/>
              <a:t>.</a:t>
            </a:r>
            <a:r>
              <a:rPr lang="en-US" err="1">
                <a:solidFill>
                  <a:srgbClr val="7030A0"/>
                </a:solidFill>
              </a:rPr>
              <a:t>size_bytes</a:t>
            </a:r>
            <a:r>
              <a:rPr lang="en-US"/>
              <a:t>(), \</a:t>
            </a:r>
          </a:p>
          <a:p>
            <a:r>
              <a:rPr lang="en-US"/>
              <a:t>                </a:t>
            </a:r>
            <a:r>
              <a:rPr lang="en-US" err="1">
                <a:solidFill>
                  <a:schemeClr val="accent2">
                    <a:lumMod val="75000"/>
                  </a:schemeClr>
                </a:solidFill>
              </a:rPr>
              <a:t>header_id_t.ETHERNET</a:t>
            </a:r>
            <a:r>
              <a:rPr lang="en-US"/>
              <a:t>, \ </a:t>
            </a:r>
          </a:p>
          <a:p>
            <a:r>
              <a:rPr lang="en-US"/>
              <a:t>               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layer_id.L2</a:t>
            </a:r>
            <a:r>
              <a:rPr lang="en-US"/>
              <a:t>,          \</a:t>
            </a:r>
          </a:p>
          <a:p>
            <a:r>
              <a:rPr lang="en-US"/>
              <a:t>                X2::NEXT_ON_MISS</a:t>
            </a:r>
          </a:p>
          <a:p>
            <a:r>
              <a:rPr lang="en-US"/>
              <a:t>    HALT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A2265-3E7B-F5F9-542A-9BD1AC7F1F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ED5D1-EF70-4CF7-4EF4-86D4422A495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2868" y="1257300"/>
            <a:ext cx="5480921" cy="546288"/>
          </a:xfrm>
        </p:spPr>
        <p:txBody>
          <a:bodyPr/>
          <a:lstStyle/>
          <a:p>
            <a:r>
              <a:rPr lang="en-US"/>
              <a:t>P4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788F4C-24BC-A6BE-4B8D-1603F2AA4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57300"/>
            <a:ext cx="5526931" cy="546288"/>
          </a:xfrm>
        </p:spPr>
        <p:txBody>
          <a:bodyPr/>
          <a:lstStyle/>
          <a:p>
            <a:r>
              <a:rPr lang="en-US"/>
              <a:t>XASM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BDF59C-28D5-C40F-CA96-4E7DF76432A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6857" y="1803588"/>
            <a:ext cx="5001443" cy="4627672"/>
          </a:xfrm>
        </p:spPr>
        <p:txBody>
          <a:bodyPr>
            <a:normAutofit lnSpcReduction="10000"/>
          </a:bodyPr>
          <a:lstStyle/>
          <a:p>
            <a:r>
              <a:rPr lang="en-US" b="1"/>
              <a:t>struct</a:t>
            </a:r>
            <a:r>
              <a:rPr lang="en-US"/>
              <a:t> </a:t>
            </a:r>
            <a:r>
              <a:rPr lang="en-US" err="1"/>
              <a:t>my_headers_t</a:t>
            </a:r>
            <a:r>
              <a:rPr lang="en-US"/>
              <a:t> {</a:t>
            </a:r>
          </a:p>
          <a:p>
            <a:r>
              <a:rPr lang="en-US"/>
              <a:t>  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ethernet_h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/>
              <a:t>ethernet; </a:t>
            </a:r>
          </a:p>
          <a:p>
            <a:r>
              <a:rPr lang="en-US"/>
              <a:t>}</a:t>
            </a:r>
          </a:p>
          <a:p>
            <a:endParaRPr lang="en-US"/>
          </a:p>
          <a:p>
            <a:r>
              <a:rPr lang="en-US" b="1"/>
              <a:t>parser</a:t>
            </a:r>
            <a:r>
              <a:rPr lang="en-US"/>
              <a:t> </a:t>
            </a:r>
            <a:r>
              <a:rPr lang="en-US" err="1"/>
              <a:t>MyParser</a:t>
            </a:r>
            <a:r>
              <a:rPr lang="en-US"/>
              <a:t>(</a:t>
            </a:r>
            <a:r>
              <a:rPr lang="en-US" b="1" err="1">
                <a:solidFill>
                  <a:srgbClr val="7030A0"/>
                </a:solidFill>
              </a:rPr>
              <a:t>pkt_in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/>
              <a:t>pkt,</a:t>
            </a:r>
          </a:p>
          <a:p>
            <a:r>
              <a:rPr lang="en-US"/>
              <a:t>                </a:t>
            </a:r>
            <a:r>
              <a:rPr lang="en-US" b="1"/>
              <a:t>out</a:t>
            </a:r>
            <a:r>
              <a:rPr lang="en-US"/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my_headers_t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/>
              <a:t>hdr</a:t>
            </a:r>
            <a:r>
              <a:rPr lang="en-US"/>
              <a:t>, …) {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state</a:t>
            </a:r>
            <a:r>
              <a:rPr lang="en-US"/>
              <a:t> </a:t>
            </a:r>
            <a:r>
              <a:rPr lang="en-US" err="1"/>
              <a:t>parse_ethernet</a:t>
            </a:r>
            <a:r>
              <a:rPr lang="en-US"/>
              <a:t> {</a:t>
            </a:r>
          </a:p>
          <a:p>
            <a:r>
              <a:rPr lang="en-US"/>
              <a:t>        </a:t>
            </a:r>
            <a:r>
              <a:rPr lang="en-US" err="1"/>
              <a:t>pkt.</a:t>
            </a:r>
            <a:r>
              <a:rPr lang="en-US" b="1" err="1">
                <a:solidFill>
                  <a:srgbClr val="7030A0"/>
                </a:solidFill>
              </a:rPr>
              <a:t>extract</a:t>
            </a:r>
            <a:r>
              <a:rPr lang="en-US"/>
              <a:t>(</a:t>
            </a:r>
            <a:r>
              <a:rPr lang="en-US" err="1"/>
              <a:t>hdr.ethernet</a:t>
            </a:r>
            <a:r>
              <a:rPr lang="en-US"/>
              <a:t>);</a:t>
            </a:r>
          </a:p>
          <a:p>
            <a:endParaRPr lang="en-US"/>
          </a:p>
          <a:p>
            <a:r>
              <a:rPr lang="en-US"/>
              <a:t>      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ethertype_t</a:t>
            </a:r>
            <a:r>
              <a:rPr lang="en-US"/>
              <a:t> </a:t>
            </a:r>
            <a:r>
              <a:rPr lang="en-US" err="1"/>
              <a:t>etype</a:t>
            </a:r>
            <a:r>
              <a:rPr lang="en-US"/>
              <a:t> = </a:t>
            </a:r>
            <a:r>
              <a:rPr lang="en-US" err="1"/>
              <a:t>hdr.ethernet.etype</a:t>
            </a:r>
            <a:r>
              <a:rPr lang="en-US"/>
              <a:t>;</a:t>
            </a:r>
          </a:p>
          <a:p>
            <a:endParaRPr lang="en-US"/>
          </a:p>
          <a:p>
            <a:r>
              <a:rPr lang="en-US"/>
              <a:t>        </a:t>
            </a:r>
            <a:r>
              <a:rPr lang="en-US" b="1"/>
              <a:t>transition</a:t>
            </a:r>
            <a:r>
              <a:rPr lang="en-US"/>
              <a:t> </a:t>
            </a:r>
            <a:r>
              <a:rPr lang="en-US" b="1"/>
              <a:t>select</a:t>
            </a:r>
            <a:r>
              <a:rPr lang="en-US"/>
              <a:t>(</a:t>
            </a:r>
            <a:r>
              <a:rPr lang="en-US" err="1"/>
              <a:t>etype</a:t>
            </a:r>
            <a:r>
              <a:rPr lang="en-US"/>
              <a:t>) {</a:t>
            </a:r>
          </a:p>
          <a:p>
            <a:r>
              <a:rPr lang="en-US"/>
              <a:t>            </a:t>
            </a:r>
            <a:r>
              <a:rPr lang="en-US" b="1">
                <a:solidFill>
                  <a:schemeClr val="accent2"/>
                </a:solidFill>
              </a:rPr>
              <a:t>ethertype_t.IPV4</a:t>
            </a:r>
            <a:r>
              <a:rPr lang="en-US"/>
              <a:t>: parse_ipv4;</a:t>
            </a:r>
          </a:p>
          <a:p>
            <a:r>
              <a:rPr lang="en-US"/>
              <a:t>            </a:t>
            </a:r>
            <a:r>
              <a:rPr lang="en-US" b="1"/>
              <a:t>default</a:t>
            </a:r>
            <a:r>
              <a:rPr lang="en-US"/>
              <a:t>:          </a:t>
            </a:r>
            <a:r>
              <a:rPr lang="en-US" b="1">
                <a:solidFill>
                  <a:srgbClr val="002060"/>
                </a:solidFill>
              </a:rPr>
              <a:t>accept</a:t>
            </a:r>
            <a:r>
              <a:rPr lang="en-US"/>
              <a:t>;</a:t>
            </a:r>
          </a:p>
          <a:p>
            <a:r>
              <a:rPr lang="en-US"/>
              <a:t>        }</a:t>
            </a:r>
          </a:p>
          <a:p>
            <a:r>
              <a:rPr lang="en-US"/>
              <a:t>    }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state</a:t>
            </a:r>
            <a:r>
              <a:rPr lang="en-US"/>
              <a:t> parse_ipv4 {</a:t>
            </a:r>
          </a:p>
          <a:p>
            <a:r>
              <a:rPr lang="en-US"/>
              <a:t>        </a:t>
            </a:r>
            <a:r>
              <a:rPr lang="en-US" err="1"/>
              <a:t>pkt.</a:t>
            </a:r>
            <a:r>
              <a:rPr lang="en-US" b="1" err="1">
                <a:solidFill>
                  <a:srgbClr val="7030A0"/>
                </a:solidFill>
              </a:rPr>
              <a:t>extract</a:t>
            </a:r>
            <a:r>
              <a:rPr lang="en-US"/>
              <a:t>(hdr.ipv4);</a:t>
            </a:r>
          </a:p>
          <a:p>
            <a:r>
              <a:rPr lang="en-US"/>
              <a:t>        </a:t>
            </a:r>
            <a:r>
              <a:rPr lang="en-US" b="1"/>
              <a:t>transition</a:t>
            </a:r>
            <a:r>
              <a:rPr lang="en-US"/>
              <a:t> </a:t>
            </a:r>
            <a:r>
              <a:rPr lang="en-US" b="1">
                <a:solidFill>
                  <a:srgbClr val="002060"/>
                </a:solidFill>
              </a:rPr>
              <a:t>accept</a:t>
            </a:r>
            <a:r>
              <a:rPr lang="en-US"/>
              <a:t>;</a:t>
            </a:r>
          </a:p>
          <a:p>
            <a:r>
              <a:rPr lang="en-US"/>
              <a:t>} 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F69954-E28F-CC40-8B8E-FFD4EF159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2913" y="1910935"/>
            <a:ext cx="4389411" cy="4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85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638A7-E65B-CE3F-31C2-FC09C4101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1526-3767-96B7-7992-91CD9C65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Extracting an Ethernet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7A660-0157-A7AA-1B76-9B81F2E6E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1803588"/>
            <a:ext cx="6060332" cy="4627672"/>
          </a:xfrm>
        </p:spPr>
        <p:txBody>
          <a:bodyPr>
            <a:normAutofit/>
          </a:bodyPr>
          <a:lstStyle/>
          <a:p>
            <a:r>
              <a:rPr lang="en-US" b="1" err="1"/>
              <a:t>parserdef</a:t>
            </a:r>
            <a:r>
              <a:rPr lang="en-US"/>
              <a:t> </a:t>
            </a:r>
            <a:r>
              <a:rPr lang="en-US" err="1"/>
              <a:t>MyParser</a:t>
            </a:r>
            <a:r>
              <a:rPr lang="en-US"/>
              <a:t> {</a:t>
            </a:r>
          </a:p>
          <a:p>
            <a:endParaRPr lang="en-US"/>
          </a:p>
          <a:p>
            <a:r>
              <a:rPr lang="en-US" b="1"/>
              <a:t>assembly</a:t>
            </a:r>
            <a:r>
              <a:rPr lang="en-US"/>
              <a:t> {</a:t>
            </a:r>
          </a:p>
          <a:p>
            <a:endParaRPr lang="en-US"/>
          </a:p>
          <a:p>
            <a:r>
              <a:rPr lang="en-US" err="1"/>
              <a:t>parse_ethernet</a:t>
            </a:r>
            <a:r>
              <a:rPr lang="en-US"/>
              <a:t>:</a:t>
            </a:r>
          </a:p>
          <a:p>
            <a:r>
              <a:rPr lang="en-US" b="1"/>
              <a:t>    assume</a:t>
            </a:r>
            <a:r>
              <a:rPr lang="en-US"/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ethernet_h</a:t>
            </a:r>
            <a:r>
              <a:rPr lang="en-US"/>
              <a:t>   </a:t>
            </a:r>
            <a:r>
              <a:rPr lang="en-US" err="1">
                <a:highlight>
                  <a:srgbClr val="FFFF00"/>
                </a:highlight>
              </a:rPr>
              <a:t>ether_p</a:t>
            </a:r>
            <a:r>
              <a:rPr lang="en-US"/>
              <a:t>   </a:t>
            </a:r>
            <a:r>
              <a:rPr lang="en-US" b="1"/>
              <a:t>in</a:t>
            </a:r>
            <a:r>
              <a:rPr lang="en-US"/>
              <a:t> PKT_IN;</a:t>
            </a:r>
          </a:p>
          <a:p>
            <a:r>
              <a:rPr lang="en-US"/>
              <a:t>    </a:t>
            </a:r>
            <a:r>
              <a:rPr lang="en-US" b="1"/>
              <a:t>assume</a:t>
            </a:r>
            <a:r>
              <a:rPr lang="en-US"/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ethernet_h</a:t>
            </a:r>
            <a:r>
              <a:rPr lang="en-US"/>
              <a:t>   </a:t>
            </a:r>
            <a:r>
              <a:rPr lang="en-US">
                <a:highlight>
                  <a:srgbClr val="00FFFF"/>
                </a:highlight>
              </a:rPr>
              <a:t>ethernet</a:t>
            </a:r>
            <a:r>
              <a:rPr lang="en-US"/>
              <a:t>  </a:t>
            </a:r>
            <a:r>
              <a:rPr lang="en-US" b="1"/>
              <a:t>in</a:t>
            </a:r>
            <a:r>
              <a:rPr lang="en-US"/>
              <a:t> R2;</a:t>
            </a:r>
          </a:p>
          <a:p>
            <a:r>
              <a:rPr lang="en-US"/>
              <a:t>    </a:t>
            </a:r>
            <a:r>
              <a:rPr lang="en-US" b="1"/>
              <a:t>assume</a:t>
            </a:r>
            <a:r>
              <a:rPr lang="en-US"/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ethertype_t</a:t>
            </a:r>
            <a:r>
              <a:rPr lang="en-US"/>
              <a:t>  </a:t>
            </a:r>
            <a:r>
              <a:rPr lang="en-US" err="1">
                <a:highlight>
                  <a:srgbClr val="00FF00"/>
                </a:highlight>
              </a:rPr>
              <a:t>etype</a:t>
            </a:r>
            <a:r>
              <a:rPr lang="en-US"/>
              <a:t>     in PR0;</a:t>
            </a:r>
          </a:p>
          <a:p>
            <a:r>
              <a:rPr lang="en-US"/>
              <a:t> </a:t>
            </a:r>
          </a:p>
          <a:p>
            <a:r>
              <a:rPr lang="en-US"/>
              <a:t>    </a:t>
            </a:r>
            <a:r>
              <a:rPr lang="en-US" b="1" err="1"/>
              <a:t>TransitionRules</a:t>
            </a:r>
            <a:r>
              <a:rPr lang="en-US"/>
              <a:t> {</a:t>
            </a:r>
          </a:p>
          <a:p>
            <a:r>
              <a:rPr lang="en-US"/>
              <a:t>        </a:t>
            </a:r>
            <a:r>
              <a:rPr lang="en-US" b="1">
                <a:solidFill>
                  <a:schemeClr val="accent2"/>
                </a:solidFill>
              </a:rPr>
              <a:t>ethertype_t.IPv4 </a:t>
            </a:r>
            <a:r>
              <a:rPr lang="en-US" b="1"/>
              <a:t>-&gt;</a:t>
            </a:r>
            <a:r>
              <a:rPr lang="en-US"/>
              <a:t> parse_ipv4;</a:t>
            </a:r>
          </a:p>
          <a:p>
            <a:r>
              <a:rPr lang="en-US"/>
              <a:t>    }</a:t>
            </a:r>
          </a:p>
          <a:p>
            <a:endParaRPr lang="en-US"/>
          </a:p>
          <a:p>
            <a:r>
              <a:rPr lang="en-US"/>
              <a:t>    EXTMAP</a:t>
            </a:r>
            <a:r>
              <a:rPr lang="ru-RU"/>
              <a:t>   </a:t>
            </a:r>
            <a:r>
              <a:rPr lang="en-US"/>
              <a:t>   </a:t>
            </a:r>
            <a:r>
              <a:rPr lang="en-US">
                <a:highlight>
                  <a:srgbClr val="00FFFF"/>
                </a:highlight>
              </a:rPr>
              <a:t>ethernet</a:t>
            </a:r>
            <a:r>
              <a:rPr lang="en-US"/>
              <a:t>[.</a:t>
            </a:r>
            <a:r>
              <a:rPr lang="en-US" err="1"/>
              <a:t>dst</a:t>
            </a:r>
            <a:r>
              <a:rPr lang="en-US"/>
              <a:t>:.</a:t>
            </a:r>
            <a:r>
              <a:rPr lang="en-US" err="1"/>
              <a:t>src</a:t>
            </a:r>
            <a:r>
              <a:rPr lang="en-US"/>
              <a:t>],  </a:t>
            </a:r>
            <a:r>
              <a:rPr lang="en-US" err="1">
                <a:highlight>
                  <a:srgbClr val="FFFF00"/>
                </a:highlight>
              </a:rPr>
              <a:t>ether_p</a:t>
            </a:r>
            <a:r>
              <a:rPr lang="en-US"/>
              <a:t>[.</a:t>
            </a:r>
            <a:r>
              <a:rPr lang="en-US" err="1"/>
              <a:t>dst</a:t>
            </a:r>
            <a:r>
              <a:rPr lang="en-US"/>
              <a:t>:.</a:t>
            </a:r>
            <a:r>
              <a:rPr lang="en-US" err="1"/>
              <a:t>src</a:t>
            </a:r>
            <a:r>
              <a:rPr lang="en-US"/>
              <a:t>]</a:t>
            </a:r>
          </a:p>
          <a:p>
            <a:r>
              <a:rPr lang="en-US"/>
              <a:t>    EXTNXTP.CD  </a:t>
            </a:r>
            <a:r>
              <a:rPr lang="en-US">
                <a:highlight>
                  <a:srgbClr val="00FF00"/>
                </a:highlight>
              </a:rPr>
              <a:t>ether</a:t>
            </a:r>
            <a:r>
              <a:rPr lang="en-US"/>
              <a:t>,                </a:t>
            </a:r>
            <a:r>
              <a:rPr lang="en-US" err="1">
                <a:highlight>
                  <a:srgbClr val="FFFF00"/>
                </a:highlight>
              </a:rPr>
              <a:t>ether_p</a:t>
            </a:r>
            <a:r>
              <a:rPr lang="en-US" err="1"/>
              <a:t>.ethertype</a:t>
            </a:r>
            <a:endParaRPr lang="en-US"/>
          </a:p>
          <a:p>
            <a:r>
              <a:rPr lang="en-US"/>
              <a:t>    MOVMAP      </a:t>
            </a:r>
            <a:r>
              <a:rPr lang="en-US" err="1">
                <a:highlight>
                  <a:srgbClr val="00FFFF"/>
                </a:highlight>
              </a:rPr>
              <a:t>ethernet</a:t>
            </a:r>
            <a:r>
              <a:rPr lang="en-US" err="1"/>
              <a:t>.ethertype</a:t>
            </a:r>
            <a:r>
              <a:rPr lang="en-US"/>
              <a:t>,   </a:t>
            </a:r>
            <a:r>
              <a:rPr lang="en-US" err="1">
                <a:highlight>
                  <a:srgbClr val="00FF00"/>
                </a:highlight>
              </a:rPr>
              <a:t>ethertype</a:t>
            </a:r>
            <a:endParaRPr lang="en-US">
              <a:highlight>
                <a:srgbClr val="00FF00"/>
              </a:highlight>
            </a:endParaRPr>
          </a:p>
          <a:p>
            <a:r>
              <a:rPr lang="en-US"/>
              <a:t>    STHC      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ether_h</a:t>
            </a:r>
            <a:r>
              <a:rPr lang="en-US" err="1"/>
              <a:t>.</a:t>
            </a:r>
            <a:r>
              <a:rPr lang="en-US" b="1" err="1">
                <a:solidFill>
                  <a:srgbClr val="7030A0"/>
                </a:solidFill>
              </a:rPr>
              <a:t>size_bytes</a:t>
            </a:r>
            <a:r>
              <a:rPr lang="en-US"/>
              <a:t>(), \</a:t>
            </a:r>
          </a:p>
          <a:p>
            <a:r>
              <a:rPr lang="en-US"/>
              <a:t>                </a:t>
            </a:r>
            <a:r>
              <a:rPr lang="en-US" err="1">
                <a:solidFill>
                  <a:schemeClr val="accent2">
                    <a:lumMod val="75000"/>
                  </a:schemeClr>
                </a:solidFill>
              </a:rPr>
              <a:t>header_id_t.ETHERNET</a:t>
            </a:r>
            <a:r>
              <a:rPr lang="en-US"/>
              <a:t>, \ </a:t>
            </a:r>
          </a:p>
          <a:p>
            <a:r>
              <a:rPr lang="en-US"/>
              <a:t>               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layer_id.L2</a:t>
            </a:r>
            <a:r>
              <a:rPr lang="en-US"/>
              <a:t>,          \</a:t>
            </a:r>
          </a:p>
          <a:p>
            <a:r>
              <a:rPr lang="en-US"/>
              <a:t>                X2::NEXT_ON_MISS</a:t>
            </a:r>
          </a:p>
          <a:p>
            <a:r>
              <a:rPr lang="en-US"/>
              <a:t>    HALT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0E751-E1C2-5A87-A1FC-92CB12348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031E3-27BB-6494-E73E-F865E44A8D6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2868" y="1257300"/>
            <a:ext cx="5480921" cy="546288"/>
          </a:xfrm>
        </p:spPr>
        <p:txBody>
          <a:bodyPr/>
          <a:lstStyle/>
          <a:p>
            <a:r>
              <a:rPr lang="en-US"/>
              <a:t>P4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22A7AA-CCFB-B48E-A448-20EE6CA50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57300"/>
            <a:ext cx="5526931" cy="546288"/>
          </a:xfrm>
        </p:spPr>
        <p:txBody>
          <a:bodyPr/>
          <a:lstStyle/>
          <a:p>
            <a:r>
              <a:rPr lang="en-US"/>
              <a:t>XASM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2D30B0-A152-93F0-CD1C-B6F52AEF659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6857" y="1803588"/>
            <a:ext cx="5001443" cy="4627672"/>
          </a:xfrm>
        </p:spPr>
        <p:txBody>
          <a:bodyPr>
            <a:normAutofit lnSpcReduction="10000"/>
          </a:bodyPr>
          <a:lstStyle/>
          <a:p>
            <a:r>
              <a:rPr lang="en-US" b="1"/>
              <a:t>struct</a:t>
            </a:r>
            <a:r>
              <a:rPr lang="en-US"/>
              <a:t> </a:t>
            </a:r>
            <a:r>
              <a:rPr lang="en-US" err="1"/>
              <a:t>my_headers_t</a:t>
            </a:r>
            <a:r>
              <a:rPr lang="en-US"/>
              <a:t> {</a:t>
            </a:r>
          </a:p>
          <a:p>
            <a:r>
              <a:rPr lang="en-US"/>
              <a:t>  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ethernet_h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/>
              <a:t>ethernet; </a:t>
            </a:r>
          </a:p>
          <a:p>
            <a:r>
              <a:rPr lang="en-US"/>
              <a:t>}</a:t>
            </a:r>
          </a:p>
          <a:p>
            <a:endParaRPr lang="en-US"/>
          </a:p>
          <a:p>
            <a:r>
              <a:rPr lang="en-US" b="1"/>
              <a:t>parser</a:t>
            </a:r>
            <a:r>
              <a:rPr lang="en-US"/>
              <a:t> </a:t>
            </a:r>
            <a:r>
              <a:rPr lang="en-US" err="1"/>
              <a:t>MyParser</a:t>
            </a:r>
            <a:r>
              <a:rPr lang="en-US"/>
              <a:t>(</a:t>
            </a:r>
            <a:r>
              <a:rPr lang="en-US" b="1" err="1">
                <a:solidFill>
                  <a:srgbClr val="7030A0"/>
                </a:solidFill>
              </a:rPr>
              <a:t>pkt_in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/>
              <a:t>pkt,</a:t>
            </a:r>
          </a:p>
          <a:p>
            <a:r>
              <a:rPr lang="en-US"/>
              <a:t>                </a:t>
            </a:r>
            <a:r>
              <a:rPr lang="en-US" b="1"/>
              <a:t>out</a:t>
            </a:r>
            <a:r>
              <a:rPr lang="en-US"/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my_headers_t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/>
              <a:t>hdr</a:t>
            </a:r>
            <a:r>
              <a:rPr lang="en-US"/>
              <a:t>, …) {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state</a:t>
            </a:r>
            <a:r>
              <a:rPr lang="en-US"/>
              <a:t> </a:t>
            </a:r>
            <a:r>
              <a:rPr lang="en-US" err="1"/>
              <a:t>parse_ethernet</a:t>
            </a:r>
            <a:r>
              <a:rPr lang="en-US"/>
              <a:t> {</a:t>
            </a:r>
          </a:p>
          <a:p>
            <a:r>
              <a:rPr lang="en-US"/>
              <a:t>        </a:t>
            </a:r>
            <a:r>
              <a:rPr lang="en-US" err="1"/>
              <a:t>pkt.</a:t>
            </a:r>
            <a:r>
              <a:rPr lang="en-US" b="1" err="1">
                <a:solidFill>
                  <a:srgbClr val="7030A0"/>
                </a:solidFill>
              </a:rPr>
              <a:t>extract</a:t>
            </a:r>
            <a:r>
              <a:rPr lang="en-US"/>
              <a:t>(</a:t>
            </a:r>
            <a:r>
              <a:rPr lang="en-US" err="1"/>
              <a:t>hdr.ethernet</a:t>
            </a:r>
            <a:r>
              <a:rPr lang="en-US"/>
              <a:t>);</a:t>
            </a:r>
          </a:p>
          <a:p>
            <a:endParaRPr lang="en-US"/>
          </a:p>
          <a:p>
            <a:r>
              <a:rPr lang="en-US"/>
              <a:t>      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ethertype_t</a:t>
            </a:r>
            <a:r>
              <a:rPr lang="en-US"/>
              <a:t> </a:t>
            </a:r>
            <a:r>
              <a:rPr lang="en-US" err="1"/>
              <a:t>etype</a:t>
            </a:r>
            <a:r>
              <a:rPr lang="en-US"/>
              <a:t> = </a:t>
            </a:r>
            <a:r>
              <a:rPr lang="en-US" err="1"/>
              <a:t>hdr.ethernet.etype</a:t>
            </a:r>
            <a:r>
              <a:rPr lang="en-US"/>
              <a:t>;</a:t>
            </a:r>
          </a:p>
          <a:p>
            <a:endParaRPr lang="en-US"/>
          </a:p>
          <a:p>
            <a:r>
              <a:rPr lang="en-US"/>
              <a:t>        </a:t>
            </a:r>
            <a:r>
              <a:rPr lang="en-US" b="1"/>
              <a:t>transition</a:t>
            </a:r>
            <a:r>
              <a:rPr lang="en-US"/>
              <a:t> </a:t>
            </a:r>
            <a:r>
              <a:rPr lang="en-US" b="1"/>
              <a:t>select</a:t>
            </a:r>
            <a:r>
              <a:rPr lang="en-US"/>
              <a:t>(</a:t>
            </a:r>
            <a:r>
              <a:rPr lang="en-US" err="1"/>
              <a:t>etype</a:t>
            </a:r>
            <a:r>
              <a:rPr lang="en-US"/>
              <a:t>) {</a:t>
            </a:r>
          </a:p>
          <a:p>
            <a:r>
              <a:rPr lang="en-US"/>
              <a:t>            </a:t>
            </a:r>
            <a:r>
              <a:rPr lang="en-US" b="1">
                <a:solidFill>
                  <a:schemeClr val="accent2"/>
                </a:solidFill>
              </a:rPr>
              <a:t>ethertype_t.IPV4</a:t>
            </a:r>
            <a:r>
              <a:rPr lang="en-US"/>
              <a:t>: parse_ipv4;</a:t>
            </a:r>
          </a:p>
          <a:p>
            <a:r>
              <a:rPr lang="en-US"/>
              <a:t>            </a:t>
            </a:r>
            <a:r>
              <a:rPr lang="en-US" b="1"/>
              <a:t>default</a:t>
            </a:r>
            <a:r>
              <a:rPr lang="en-US"/>
              <a:t>:          </a:t>
            </a:r>
            <a:r>
              <a:rPr lang="en-US" b="1">
                <a:solidFill>
                  <a:srgbClr val="002060"/>
                </a:solidFill>
              </a:rPr>
              <a:t>accept</a:t>
            </a:r>
            <a:r>
              <a:rPr lang="en-US"/>
              <a:t>;</a:t>
            </a:r>
          </a:p>
          <a:p>
            <a:r>
              <a:rPr lang="en-US"/>
              <a:t>        }</a:t>
            </a:r>
          </a:p>
          <a:p>
            <a:r>
              <a:rPr lang="en-US"/>
              <a:t>    }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state</a:t>
            </a:r>
            <a:r>
              <a:rPr lang="en-US"/>
              <a:t> parse_ipv4 {</a:t>
            </a:r>
          </a:p>
          <a:p>
            <a:r>
              <a:rPr lang="en-US"/>
              <a:t>        </a:t>
            </a:r>
            <a:r>
              <a:rPr lang="en-US" err="1"/>
              <a:t>pkt.</a:t>
            </a:r>
            <a:r>
              <a:rPr lang="en-US" b="1" err="1">
                <a:solidFill>
                  <a:srgbClr val="7030A0"/>
                </a:solidFill>
              </a:rPr>
              <a:t>extract</a:t>
            </a:r>
            <a:r>
              <a:rPr lang="en-US"/>
              <a:t>(hdr.ipv4);</a:t>
            </a:r>
          </a:p>
          <a:p>
            <a:r>
              <a:rPr lang="en-US"/>
              <a:t>        </a:t>
            </a:r>
            <a:r>
              <a:rPr lang="en-US" b="1"/>
              <a:t>transition</a:t>
            </a:r>
            <a:r>
              <a:rPr lang="en-US"/>
              <a:t> </a:t>
            </a:r>
            <a:r>
              <a:rPr lang="en-US" b="1">
                <a:solidFill>
                  <a:srgbClr val="002060"/>
                </a:solidFill>
              </a:rPr>
              <a:t>accept</a:t>
            </a:r>
            <a:r>
              <a:rPr lang="en-US"/>
              <a:t>;</a:t>
            </a:r>
          </a:p>
          <a:p>
            <a:r>
              <a:rPr lang="en-US"/>
              <a:t>}  </a:t>
            </a:r>
          </a:p>
        </p:txBody>
      </p:sp>
    </p:spTree>
    <p:extLst>
      <p:ext uri="{BB962C8B-B14F-4D97-AF65-F5344CB8AC3E}">
        <p14:creationId xmlns:p14="http://schemas.microsoft.com/office/powerpoint/2010/main" val="263014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AD4F4E-B6A7-3552-528F-8C29A1CBF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What is X2 and XISA?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Why XASM?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XASM Concepts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To P4 and Beyond!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0612A6-9C61-2843-A10F-0060CF52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1F733-5576-3E38-24E4-D0F72CDA0E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93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ABD50-9879-5B0E-7A81-352DD1561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8109-D855-2173-DEFB-A710F9F1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a Match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7DF69-34D0-B6DF-999A-57CDCBDBA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3588"/>
            <a:ext cx="5526932" cy="4627672"/>
          </a:xfrm>
        </p:spPr>
        <p:txBody>
          <a:bodyPr>
            <a:normAutofit/>
          </a:bodyPr>
          <a:lstStyle/>
          <a:p>
            <a:r>
              <a:rPr lang="en-US" b="1"/>
              <a:t>table</a:t>
            </a:r>
            <a:r>
              <a:rPr lang="en-US"/>
              <a:t> lpm ipv4_lpm {</a:t>
            </a:r>
          </a:p>
          <a:p>
            <a:r>
              <a:rPr lang="en-US"/>
              <a:t>    </a:t>
            </a:r>
            <a:r>
              <a:rPr lang="en-US" b="1"/>
              <a:t>key</a:t>
            </a:r>
            <a:r>
              <a:rPr lang="en-US"/>
              <a:t> = {</a:t>
            </a:r>
          </a:p>
          <a:p>
            <a:r>
              <a:rPr lang="en-US"/>
              <a:t>       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bit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&lt;12&gt;     </a:t>
            </a:r>
            <a:r>
              <a:rPr lang="en-US" err="1"/>
              <a:t>vrf</a:t>
            </a:r>
            <a:r>
              <a:rPr lang="en-US"/>
              <a:t>      : </a:t>
            </a:r>
            <a:r>
              <a:rPr lang="en-US" b="1"/>
              <a:t>exact</a:t>
            </a:r>
            <a:r>
              <a:rPr lang="en-US"/>
              <a:t>;</a:t>
            </a:r>
          </a:p>
          <a:p>
            <a:r>
              <a:rPr lang="en-US"/>
              <a:t>       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ipv4_addr_t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/>
              <a:t>ipv4_dst : </a:t>
            </a:r>
            <a:r>
              <a:rPr lang="en-US" b="1"/>
              <a:t>lpm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</a:t>
            </a:r>
            <a:r>
              <a:rPr lang="en-US" b="1"/>
              <a:t>value</a:t>
            </a:r>
            <a:r>
              <a:rPr lang="en-US"/>
              <a:t> = {</a:t>
            </a:r>
          </a:p>
          <a:p>
            <a:r>
              <a:rPr lang="en-US"/>
              <a:t>        </a:t>
            </a:r>
            <a:r>
              <a:rPr lang="en-US" b="1"/>
              <a:t>bit</a:t>
            </a:r>
            <a:r>
              <a:rPr lang="en-US"/>
              <a:t>&lt;1&gt;   valid;</a:t>
            </a:r>
          </a:p>
          <a:p>
            <a:r>
              <a:rPr lang="en-US"/>
              <a:t>        </a:t>
            </a:r>
            <a:r>
              <a:rPr lang="en-US" b="1"/>
              <a:t>bit</a:t>
            </a:r>
            <a:r>
              <a:rPr lang="en-US"/>
              <a:t>&lt;7&gt;   _;      </a:t>
            </a:r>
            <a:r>
              <a:rPr lang="en-US">
                <a:solidFill>
                  <a:schemeClr val="bg2">
                    <a:lumMod val="50000"/>
                  </a:schemeClr>
                </a:solidFill>
              </a:rPr>
              <a:t>/* Padding */</a:t>
            </a:r>
          </a:p>
          <a:p>
            <a:r>
              <a:rPr lang="en-US"/>
              <a:t>        </a:t>
            </a:r>
            <a:r>
              <a:rPr lang="en-US" b="1"/>
              <a:t>bit</a:t>
            </a:r>
            <a:r>
              <a:rPr lang="en-US"/>
              <a:t>&lt;16&gt;  </a:t>
            </a:r>
            <a:r>
              <a:rPr lang="en-US" err="1"/>
              <a:t>qid</a:t>
            </a:r>
            <a:r>
              <a:rPr lang="en-US"/>
              <a:t>;</a:t>
            </a:r>
          </a:p>
          <a:p>
            <a:r>
              <a:rPr lang="en-US"/>
              <a:t>        </a:t>
            </a:r>
            <a:r>
              <a:rPr lang="en-US" b="1"/>
              <a:t>bit</a:t>
            </a:r>
            <a:r>
              <a:rPr lang="en-US"/>
              <a:t>&lt;6&gt;   _;      </a:t>
            </a:r>
            <a:r>
              <a:rPr lang="en-US">
                <a:solidFill>
                  <a:schemeClr val="bg2">
                    <a:lumMod val="50000"/>
                  </a:schemeClr>
                </a:solidFill>
              </a:rPr>
              <a:t>/* Padding */</a:t>
            </a:r>
          </a:p>
          <a:p>
            <a:r>
              <a:rPr lang="en-US"/>
              <a:t>        </a:t>
            </a:r>
            <a:r>
              <a:rPr lang="en-US" b="1"/>
              <a:t>bit</a:t>
            </a:r>
            <a:r>
              <a:rPr lang="en-US"/>
              <a:t>&lt;2&gt;   action; </a:t>
            </a:r>
            <a:r>
              <a:rPr lang="en-US">
                <a:solidFill>
                  <a:schemeClr val="bg2">
                    <a:lumMod val="50000"/>
                  </a:schemeClr>
                </a:solidFill>
              </a:rPr>
              <a:t>/* Bit encoded */</a:t>
            </a:r>
          </a:p>
          <a:p>
            <a:r>
              <a:rPr lang="en-US"/>
              <a:t>    }</a:t>
            </a:r>
          </a:p>
          <a:p>
            <a:r>
              <a:rPr lang="en-US"/>
              <a:t>    </a:t>
            </a:r>
            <a:r>
              <a:rPr lang="en-US" b="1"/>
              <a:t>properties</a:t>
            </a:r>
            <a:r>
              <a:rPr lang="en-US"/>
              <a:t> = {</a:t>
            </a:r>
          </a:p>
          <a:p>
            <a:r>
              <a:rPr lang="en-US"/>
              <a:t>        size         = 65536;</a:t>
            </a:r>
          </a:p>
          <a:p>
            <a:r>
              <a:rPr lang="en-US"/>
              <a:t>        duplicate    = X2::DUPLICATE_TO_ALL;</a:t>
            </a:r>
          </a:p>
          <a:p>
            <a:r>
              <a:rPr lang="en-US"/>
              <a:t>        </a:t>
            </a:r>
            <a:r>
              <a:rPr lang="en-US" err="1"/>
              <a:t>mem_region</a:t>
            </a:r>
            <a:r>
              <a:rPr lang="en-US"/>
              <a:t>   = "4x4";</a:t>
            </a:r>
          </a:p>
          <a:p>
            <a:r>
              <a:rPr lang="en-US"/>
              <a:t>        </a:t>
            </a:r>
            <a:r>
              <a:rPr lang="en-US" err="1"/>
              <a:t>cache_enable</a:t>
            </a:r>
            <a:r>
              <a:rPr lang="en-US"/>
              <a:t> = true;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23A71-65B7-F999-A46C-4AE53F9CD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B0473-6761-FE11-557C-95DC5A89905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2868" y="1257300"/>
            <a:ext cx="5480921" cy="546288"/>
          </a:xfrm>
        </p:spPr>
        <p:txBody>
          <a:bodyPr/>
          <a:lstStyle/>
          <a:p>
            <a:r>
              <a:rPr lang="en-US"/>
              <a:t>P4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039916-62D3-2153-42B5-9882C59E0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57300"/>
            <a:ext cx="5526931" cy="546288"/>
          </a:xfrm>
        </p:spPr>
        <p:txBody>
          <a:bodyPr/>
          <a:lstStyle/>
          <a:p>
            <a:r>
              <a:rPr lang="en-US"/>
              <a:t>XASM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D97E9F-F164-A479-BC9B-9BA7A5C49E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6857" y="1803588"/>
            <a:ext cx="5526932" cy="4627672"/>
          </a:xfrm>
        </p:spPr>
        <p:txBody>
          <a:bodyPr>
            <a:normAutofit lnSpcReduction="10000"/>
          </a:bodyPr>
          <a:lstStyle/>
          <a:p>
            <a:r>
              <a:rPr lang="en-US" b="1"/>
              <a:t>action</a:t>
            </a:r>
            <a:r>
              <a:rPr lang="en-US"/>
              <a:t> send(</a:t>
            </a:r>
            <a:r>
              <a:rPr lang="en-US" err="1"/>
              <a:t>queue_id_t</a:t>
            </a:r>
            <a:r>
              <a:rPr lang="en-US"/>
              <a:t> </a:t>
            </a:r>
            <a:r>
              <a:rPr lang="en-US" err="1"/>
              <a:t>qid</a:t>
            </a:r>
            <a:r>
              <a:rPr lang="en-US"/>
              <a:t>) {</a:t>
            </a:r>
          </a:p>
          <a:p>
            <a:r>
              <a:rPr lang="en-US"/>
              <a:t>    </a:t>
            </a:r>
            <a:r>
              <a:rPr lang="en-US" b="1"/>
              <a:t>if</a:t>
            </a:r>
            <a:r>
              <a:rPr lang="en-US"/>
              <a:t> (X2_is_full(</a:t>
            </a:r>
            <a:r>
              <a:rPr lang="en-US" err="1"/>
              <a:t>qid</a:t>
            </a:r>
            <a:r>
              <a:rPr lang="en-US"/>
              <a:t>)) {</a:t>
            </a:r>
          </a:p>
          <a:p>
            <a:r>
              <a:rPr lang="en-US"/>
              <a:t>        X2_drop();</a:t>
            </a:r>
          </a:p>
          <a:p>
            <a:r>
              <a:rPr lang="en-US"/>
              <a:t>    } </a:t>
            </a:r>
            <a:r>
              <a:rPr lang="en-US" b="1"/>
              <a:t>else</a:t>
            </a:r>
            <a:r>
              <a:rPr lang="en-US"/>
              <a:t> {</a:t>
            </a:r>
          </a:p>
          <a:p>
            <a:r>
              <a:rPr lang="en-US"/>
              <a:t>        X2_simple_send(</a:t>
            </a:r>
            <a:r>
              <a:rPr lang="en-US" err="1"/>
              <a:t>qid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  <a:p>
            <a:endParaRPr lang="en-US"/>
          </a:p>
          <a:p>
            <a:r>
              <a:rPr lang="en-US" b="1"/>
              <a:t>action</a:t>
            </a:r>
            <a:r>
              <a:rPr lang="en-US"/>
              <a:t> drop() {</a:t>
            </a:r>
          </a:p>
          <a:p>
            <a:r>
              <a:rPr lang="en-US"/>
              <a:t>    X2_drop();</a:t>
            </a:r>
          </a:p>
          <a:p>
            <a:r>
              <a:rPr lang="en-US"/>
              <a:t>}</a:t>
            </a:r>
          </a:p>
          <a:p>
            <a:endParaRPr lang="en-US"/>
          </a:p>
          <a:p>
            <a:r>
              <a:rPr lang="en-US" b="1"/>
              <a:t>table</a:t>
            </a:r>
            <a:r>
              <a:rPr lang="en-US"/>
              <a:t> ipv4_lpm {</a:t>
            </a:r>
          </a:p>
          <a:p>
            <a:r>
              <a:rPr lang="en-US"/>
              <a:t>    </a:t>
            </a:r>
            <a:r>
              <a:rPr lang="en-US" b="1"/>
              <a:t>key</a:t>
            </a:r>
            <a:r>
              <a:rPr lang="en-US"/>
              <a:t> = {</a:t>
            </a:r>
          </a:p>
          <a:p>
            <a:r>
              <a:rPr lang="en-US"/>
              <a:t>        </a:t>
            </a:r>
            <a:r>
              <a:rPr lang="en-US" err="1"/>
              <a:t>meta.vrf</a:t>
            </a:r>
            <a:r>
              <a:rPr lang="en-US"/>
              <a:t>     : </a:t>
            </a:r>
            <a:r>
              <a:rPr lang="en-US" b="1"/>
              <a:t>exact</a:t>
            </a:r>
            <a:r>
              <a:rPr lang="en-US"/>
              <a:t>;</a:t>
            </a:r>
          </a:p>
          <a:p>
            <a:r>
              <a:rPr lang="en-US"/>
              <a:t>        hdr.ipv4.dst : </a:t>
            </a:r>
            <a:r>
              <a:rPr lang="en-US" b="1"/>
              <a:t>lpm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</a:t>
            </a:r>
            <a:r>
              <a:rPr lang="en-US" b="1"/>
              <a:t>actions</a:t>
            </a:r>
            <a:r>
              <a:rPr lang="en-US"/>
              <a:t> = {</a:t>
            </a:r>
          </a:p>
          <a:p>
            <a:r>
              <a:rPr lang="en-US"/>
              <a:t>        send; drop;</a:t>
            </a:r>
          </a:p>
          <a:p>
            <a:r>
              <a:rPr lang="en-US"/>
              <a:t>    }</a:t>
            </a:r>
          </a:p>
          <a:p>
            <a:r>
              <a:rPr lang="en-US"/>
              <a:t>    </a:t>
            </a:r>
            <a:r>
              <a:rPr lang="en-US" b="1"/>
              <a:t>size</a:t>
            </a:r>
            <a:r>
              <a:rPr lang="en-US"/>
              <a:t> = 65536;</a:t>
            </a:r>
          </a:p>
          <a:p>
            <a:r>
              <a:rPr lang="en-US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824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/>
          <p:cNvGrpSpPr/>
          <p:nvPr/>
        </p:nvGrpSpPr>
        <p:grpSpPr>
          <a:xfrm>
            <a:off x="8974447" y="1498600"/>
            <a:ext cx="1269943" cy="4876799"/>
            <a:chOff x="6730835" y="1123950"/>
            <a:chExt cx="952457" cy="3657599"/>
          </a:xfrm>
        </p:grpSpPr>
        <p:sp>
          <p:nvSpPr>
            <p:cNvPr id="66" name="Rounded Rectangle 65"/>
            <p:cNvSpPr/>
            <p:nvPr/>
          </p:nvSpPr>
          <p:spPr>
            <a:xfrm>
              <a:off x="6730835" y="1123950"/>
              <a:ext cx="952457" cy="3267178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00500000000000000" charset="0"/>
              </a:endParaRPr>
            </a:p>
          </p:txBody>
        </p:sp>
        <p:sp>
          <p:nvSpPr>
            <p:cNvPr id="68" name="Trapezoid 67"/>
            <p:cNvSpPr/>
            <p:nvPr/>
          </p:nvSpPr>
          <p:spPr>
            <a:xfrm rot="10800000">
              <a:off x="6753690" y="1276347"/>
              <a:ext cx="876997" cy="1021112"/>
            </a:xfrm>
            <a:prstGeom prst="trapezoid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lIns="0" tIns="24384" rIns="0" bIns="0" rtlCol="0" anchor="ctr">
              <a:noAutofit/>
            </a:bodyPr>
            <a:lstStyle/>
            <a:p>
              <a:pPr algn="ctr"/>
              <a:r>
                <a:rPr lang="en-US" sz="1600">
                  <a:latin typeface="Kelson Sans" panose="02000500000000000000" charset="0"/>
                </a:rPr>
                <a:t> </a:t>
              </a:r>
              <a:r>
                <a:rPr lang="en-US" sz="1467">
                  <a:latin typeface="Kelson Sans" panose="02000500000000000000" charset="0"/>
                </a:rPr>
                <a:t>Header and Metadata Fields</a:t>
              </a:r>
            </a:p>
          </p:txBody>
        </p:sp>
        <p:sp>
          <p:nvSpPr>
            <p:cNvPr id="69" name="Trapezoid 68"/>
            <p:cNvSpPr/>
            <p:nvPr/>
          </p:nvSpPr>
          <p:spPr>
            <a:xfrm>
              <a:off x="6768564" y="3189432"/>
              <a:ext cx="876997" cy="1079676"/>
            </a:xfrm>
            <a:prstGeom prst="trapezoid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vert270" lIns="0" tIns="0" rIns="0" bIns="0" rtlCol="0" anchor="ctr">
              <a:normAutofit/>
            </a:bodyPr>
            <a:lstStyle/>
            <a:p>
              <a:pPr algn="ctr"/>
              <a:r>
                <a:rPr lang="en-US" sz="1600">
                  <a:latin typeface="Kelson Sans" panose="02000500000000000000" charset="0"/>
                </a:rPr>
                <a:t> Action Data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812577" y="2457926"/>
              <a:ext cx="757264" cy="57734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67">
                  <a:solidFill>
                    <a:schemeClr val="tx1"/>
                  </a:solidFill>
                  <a:latin typeface="Kelson Sans" panose="02000500000000000000" charset="0"/>
                </a:rPr>
                <a:t>Action Code</a:t>
              </a:r>
            </a:p>
          </p:txBody>
        </p:sp>
        <p:sp>
          <p:nvSpPr>
            <p:cNvPr id="97" name="Up Arrow 96"/>
            <p:cNvSpPr/>
            <p:nvPr/>
          </p:nvSpPr>
          <p:spPr>
            <a:xfrm>
              <a:off x="7096291" y="2981029"/>
              <a:ext cx="209218" cy="208402"/>
            </a:xfrm>
            <a:prstGeom prst="upArrow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00500000000000000" charset="0"/>
              </a:endParaRPr>
            </a:p>
          </p:txBody>
        </p:sp>
        <p:sp>
          <p:nvSpPr>
            <p:cNvPr id="98" name="Up Arrow 97"/>
            <p:cNvSpPr/>
            <p:nvPr/>
          </p:nvSpPr>
          <p:spPr>
            <a:xfrm rot="10800000">
              <a:off x="7086600" y="2299830"/>
              <a:ext cx="209218" cy="203146"/>
            </a:xfrm>
            <a:prstGeom prst="upArrow">
              <a:avLst/>
            </a:prstGeom>
            <a:solidFill>
              <a:schemeClr val="bg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00500000000000000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730835" y="4373649"/>
              <a:ext cx="952457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67">
                  <a:latin typeface="Kelson Sans" panose="02000500000000000000" charset="0"/>
                </a:rPr>
                <a:t>Action Execution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868" y="220850"/>
            <a:ext cx="9185824" cy="1048591"/>
          </a:xfrm>
        </p:spPr>
        <p:txBody>
          <a:bodyPr>
            <a:normAutofit/>
          </a:bodyPr>
          <a:lstStyle/>
          <a:p>
            <a:r>
              <a:rPr lang="en-US"/>
              <a:t>Match-Action Table Operation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1466164" y="2411953"/>
            <a:ext cx="404305" cy="40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00500000000000000" charset="0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1784073" y="2513553"/>
            <a:ext cx="404305" cy="203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00500000000000000" charset="0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2270714" y="2243222"/>
            <a:ext cx="404305" cy="743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0050000000000000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1545" y="2115631"/>
            <a:ext cx="1449543" cy="296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67">
                <a:solidFill>
                  <a:schemeClr val="tx1"/>
                </a:solidFill>
                <a:latin typeface="Kelson Sans" panose="02000500000000000000" charset="0"/>
              </a:rPr>
              <a:t>Lookup Key</a:t>
            </a:r>
          </a:p>
        </p:txBody>
      </p:sp>
      <p:cxnSp>
        <p:nvCxnSpPr>
          <p:cNvPr id="17" name="Elbow Connector 16"/>
          <p:cNvCxnSpPr>
            <a:stCxn id="11" idx="3"/>
            <a:endCxn id="12" idx="3"/>
          </p:cNvCxnSpPr>
          <p:nvPr/>
        </p:nvCxnSpPr>
        <p:spPr>
          <a:xfrm flipV="1">
            <a:off x="1117601" y="2817307"/>
            <a:ext cx="550716" cy="912125"/>
          </a:xfrm>
          <a:prstGeom prst="bentConnector2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0" idx="3"/>
            <a:endCxn id="13" idx="3"/>
          </p:cNvCxnSpPr>
          <p:nvPr/>
        </p:nvCxnSpPr>
        <p:spPr>
          <a:xfrm flipV="1">
            <a:off x="1117601" y="2817307"/>
            <a:ext cx="868625" cy="1467469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9" idx="3"/>
            <a:endCxn id="14" idx="3"/>
          </p:cNvCxnSpPr>
          <p:nvPr/>
        </p:nvCxnSpPr>
        <p:spPr>
          <a:xfrm flipV="1">
            <a:off x="1117601" y="2817307"/>
            <a:ext cx="1355265" cy="2168067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595744"/>
              </p:ext>
            </p:extLst>
          </p:nvPr>
        </p:nvGraphicFramePr>
        <p:xfrm>
          <a:off x="3063078" y="3003572"/>
          <a:ext cx="3925966" cy="240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42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Kelson Sans" panose="02000500000000000000" charset="0"/>
                        </a:rPr>
                        <a:t>Key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latin typeface="Kelson Sans" panose="02000500000000000000" charset="0"/>
                        </a:rPr>
                        <a:t>Action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Kelson Sans" panose="02000500000000000000" charset="0"/>
                        </a:rPr>
                        <a:t>Action Data</a:t>
                      </a:r>
                    </a:p>
                  </a:txBody>
                  <a:tcPr marL="121920" marR="121920" marT="60960" marB="6096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>
                        <a:latin typeface="Kelson Sans" panose="02000500000000000000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>
                        <a:latin typeface="Kelson Sans" panose="02000500000000000000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>
                        <a:latin typeface="Kelson Sans" panose="02000500000000000000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>
                        <a:latin typeface="Kelson Sans" panose="02000500000000000000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>
                        <a:latin typeface="Kelson Sans" panose="02000500000000000000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>
                        <a:latin typeface="Kelson Sans" panose="02000500000000000000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>
                        <a:latin typeface="Kelson Sans" panose="02000500000000000000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>
                        <a:latin typeface="Kelson Sans" panose="02000500000000000000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>
                        <a:latin typeface="Kelson Sans" panose="02000500000000000000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>
                        <a:latin typeface="Kelson Sans" panose="02000500000000000000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>
                        <a:latin typeface="Kelson Sans" panose="02000500000000000000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elson Sans" panose="02000500000000000000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637064"/>
              </p:ext>
            </p:extLst>
          </p:nvPr>
        </p:nvGraphicFramePr>
        <p:xfrm>
          <a:off x="4165600" y="5664200"/>
          <a:ext cx="2823443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Kelson Sans" panose="02000500000000000000" charset="0"/>
                        </a:rPr>
                        <a:t>Default Action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Kelson Sans" panose="02000500000000000000" charset="0"/>
                        </a:rPr>
                        <a:t>Default Action Data</a:t>
                      </a:r>
                    </a:p>
                  </a:txBody>
                  <a:tcPr marL="121920" marR="121920" marT="60960" marB="6096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3" name="Elbow Connector 42"/>
          <p:cNvCxnSpPr>
            <a:cxnSpLocks/>
            <a:stCxn id="14" idx="0"/>
          </p:cNvCxnSpPr>
          <p:nvPr/>
        </p:nvCxnSpPr>
        <p:spPr>
          <a:xfrm>
            <a:off x="2844799" y="2615155"/>
            <a:ext cx="782323" cy="405351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 flipV="1">
            <a:off x="4887372" y="5679134"/>
            <a:ext cx="234169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00500000000000000" charset="0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7031375" y="3932631"/>
            <a:ext cx="630959" cy="56510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00500000000000000" charset="0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7002275" y="5679134"/>
            <a:ext cx="630959" cy="495985"/>
          </a:xfrm>
          <a:prstGeom prst="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00500000000000000" charset="0"/>
            </a:endParaRPr>
          </a:p>
        </p:txBody>
      </p:sp>
      <p:cxnSp>
        <p:nvCxnSpPr>
          <p:cNvPr id="56" name="Elbow Connector 55"/>
          <p:cNvCxnSpPr>
            <a:cxnSpLocks/>
            <a:stCxn id="50" idx="3"/>
            <a:endCxn id="29" idx="1"/>
          </p:cNvCxnSpPr>
          <p:nvPr/>
        </p:nvCxnSpPr>
        <p:spPr>
          <a:xfrm>
            <a:off x="6956735" y="3232171"/>
            <a:ext cx="1140919" cy="35746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 flipV="1">
            <a:off x="6722566" y="3079773"/>
            <a:ext cx="234169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00500000000000000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85361" y="2815211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Kelson Sans" panose="02000500000000000000" charset="0"/>
              </a:rPr>
              <a:t>Hit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4073873" y="876952"/>
            <a:ext cx="1978427" cy="2085185"/>
            <a:chOff x="3055405" y="657713"/>
            <a:chExt cx="1483820" cy="1563889"/>
          </a:xfrm>
        </p:grpSpPr>
        <p:sp>
          <p:nvSpPr>
            <p:cNvPr id="71" name="Up-Down Arrow 70"/>
            <p:cNvSpPr/>
            <p:nvPr/>
          </p:nvSpPr>
          <p:spPr>
            <a:xfrm>
              <a:off x="3491983" y="934350"/>
              <a:ext cx="609600" cy="1287252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00500000000000000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55405" y="657713"/>
              <a:ext cx="14838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latin typeface="Kelson Sans" panose="02000500000000000000" charset="0"/>
                </a:rPr>
                <a:t>Control Plane</a:t>
              </a:r>
            </a:p>
          </p:txBody>
        </p:sp>
      </p:grpSp>
      <p:sp>
        <p:nvSpPr>
          <p:cNvPr id="79" name="Right Arrow 78"/>
          <p:cNvSpPr/>
          <p:nvPr/>
        </p:nvSpPr>
        <p:spPr>
          <a:xfrm>
            <a:off x="8481838" y="5008640"/>
            <a:ext cx="664181" cy="4672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24384" rIns="0" bIns="0" rtlCol="0" anchor="t">
            <a:noAutofit/>
          </a:bodyPr>
          <a:lstStyle/>
          <a:p>
            <a:pPr algn="ctr"/>
            <a:r>
              <a:rPr lang="en-US" sz="1400">
                <a:latin typeface="Kelson Sans" panose="02000500000000000000" charset="0"/>
              </a:rPr>
              <a:t>Data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101600" y="1598106"/>
            <a:ext cx="1422400" cy="4773610"/>
            <a:chOff x="76200" y="1198579"/>
            <a:chExt cx="1066800" cy="3580207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4155538"/>
              <a:ext cx="10668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Kelson Sans" panose="02000500000000000000" charset="0"/>
                </a:rPr>
                <a:t>Headers and Metadata</a:t>
              </a:r>
            </a:p>
            <a:p>
              <a:pPr algn="ctr"/>
              <a:r>
                <a:rPr lang="en-US" sz="1600">
                  <a:latin typeface="Kelson Sans" panose="02000500000000000000" charset="0"/>
                </a:rPr>
                <a:t>(Input)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1198579"/>
              <a:ext cx="457200" cy="2971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/>
                </a:solidFill>
                <a:latin typeface="Kelson Sans" panose="02000500000000000000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460080"/>
              <a:ext cx="457200" cy="5578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00500000000000000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3137382"/>
              <a:ext cx="457200" cy="152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00500000000000000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2644674"/>
              <a:ext cx="457200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00500000000000000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330436" y="1598106"/>
            <a:ext cx="1422400" cy="4732034"/>
            <a:chOff x="7747827" y="1198579"/>
            <a:chExt cx="1066800" cy="3549026"/>
          </a:xfrm>
        </p:grpSpPr>
        <p:sp>
          <p:nvSpPr>
            <p:cNvPr id="8" name="TextBox 7"/>
            <p:cNvSpPr txBox="1"/>
            <p:nvPr/>
          </p:nvSpPr>
          <p:spPr>
            <a:xfrm>
              <a:off x="7747827" y="4170379"/>
              <a:ext cx="1066800" cy="577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67">
                  <a:latin typeface="Kelson Sans" panose="02000500000000000000" charset="0"/>
                </a:rPr>
                <a:t>Headers and Metadata</a:t>
              </a:r>
            </a:p>
            <a:p>
              <a:pPr algn="ctr"/>
              <a:r>
                <a:rPr lang="en-US" sz="1467">
                  <a:latin typeface="Kelson Sans" panose="02000500000000000000" charset="0"/>
                </a:rPr>
                <a:t>(Output)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8039057" y="1198579"/>
              <a:ext cx="457200" cy="2971800"/>
              <a:chOff x="8039057" y="1198579"/>
              <a:chExt cx="457200" cy="2971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039057" y="1198579"/>
                <a:ext cx="457200" cy="2971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00500000000000000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039057" y="1512388"/>
                <a:ext cx="457200" cy="21958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00500000000000000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039057" y="2117496"/>
                <a:ext cx="457200" cy="147883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00500000000000000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39057" y="3943350"/>
                <a:ext cx="457200" cy="16352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00500000000000000" charset="0"/>
                </a:endParaRPr>
              </a:p>
            </p:txBody>
          </p:sp>
        </p:grpSp>
      </p:grpSp>
      <p:cxnSp>
        <p:nvCxnSpPr>
          <p:cNvPr id="100" name="Elbow Connector 99"/>
          <p:cNvCxnSpPr>
            <a:endCxn id="94" idx="1"/>
          </p:cNvCxnSpPr>
          <p:nvPr/>
        </p:nvCxnSpPr>
        <p:spPr>
          <a:xfrm flipV="1">
            <a:off x="10093122" y="2162911"/>
            <a:ext cx="625621" cy="1499223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endCxn id="95" idx="1"/>
          </p:cNvCxnSpPr>
          <p:nvPr/>
        </p:nvCxnSpPr>
        <p:spPr>
          <a:xfrm flipV="1">
            <a:off x="10093122" y="2921917"/>
            <a:ext cx="625621" cy="74021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endCxn id="96" idx="1"/>
          </p:cNvCxnSpPr>
          <p:nvPr/>
        </p:nvCxnSpPr>
        <p:spPr>
          <a:xfrm>
            <a:off x="10093122" y="3662134"/>
            <a:ext cx="625621" cy="170468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8271220" y="3512309"/>
            <a:ext cx="812803" cy="985423"/>
            <a:chOff x="6203415" y="2634231"/>
            <a:chExt cx="609602" cy="739067"/>
          </a:xfrm>
          <a:solidFill>
            <a:srgbClr val="FFFF00"/>
          </a:solidFill>
        </p:grpSpPr>
        <p:sp>
          <p:nvSpPr>
            <p:cNvPr id="93" name="Freeform 92"/>
            <p:cNvSpPr/>
            <p:nvPr/>
          </p:nvSpPr>
          <p:spPr>
            <a:xfrm>
              <a:off x="6203415" y="2634231"/>
              <a:ext cx="609602" cy="739067"/>
            </a:xfrm>
            <a:custGeom>
              <a:avLst/>
              <a:gdLst>
                <a:gd name="connsiteX0" fmla="*/ 476887 w 609602"/>
                <a:gd name="connsiteY0" fmla="*/ 0 h 841658"/>
                <a:gd name="connsiteX1" fmla="*/ 609602 w 609602"/>
                <a:gd name="connsiteY1" fmla="*/ 132716 h 841658"/>
                <a:gd name="connsiteX2" fmla="*/ 476887 w 609602"/>
                <a:gd name="connsiteY2" fmla="*/ 265431 h 841658"/>
                <a:gd name="connsiteX3" fmla="*/ 476887 w 609602"/>
                <a:gd name="connsiteY3" fmla="*/ 199073 h 841658"/>
                <a:gd name="connsiteX4" fmla="*/ 381002 w 609602"/>
                <a:gd name="connsiteY4" fmla="*/ 199073 h 841658"/>
                <a:gd name="connsiteX5" fmla="*/ 381002 w 609602"/>
                <a:gd name="connsiteY5" fmla="*/ 841658 h 841658"/>
                <a:gd name="connsiteX6" fmla="*/ 0 w 609602"/>
                <a:gd name="connsiteY6" fmla="*/ 841658 h 841658"/>
                <a:gd name="connsiteX7" fmla="*/ 0 w 609602"/>
                <a:gd name="connsiteY7" fmla="*/ 710151 h 841658"/>
                <a:gd name="connsiteX8" fmla="*/ 256868 w 609602"/>
                <a:gd name="connsiteY8" fmla="*/ 710151 h 841658"/>
                <a:gd name="connsiteX9" fmla="*/ 256868 w 609602"/>
                <a:gd name="connsiteY9" fmla="*/ 199073 h 841658"/>
                <a:gd name="connsiteX10" fmla="*/ 253838 w 609602"/>
                <a:gd name="connsiteY10" fmla="*/ 199073 h 841658"/>
                <a:gd name="connsiteX11" fmla="*/ 253838 w 609602"/>
                <a:gd name="connsiteY11" fmla="*/ 66358 h 841658"/>
                <a:gd name="connsiteX12" fmla="*/ 476887 w 609602"/>
                <a:gd name="connsiteY12" fmla="*/ 66358 h 84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02" h="841658">
                  <a:moveTo>
                    <a:pt x="476887" y="0"/>
                  </a:moveTo>
                  <a:lnTo>
                    <a:pt x="609602" y="132716"/>
                  </a:lnTo>
                  <a:lnTo>
                    <a:pt x="476887" y="265431"/>
                  </a:lnTo>
                  <a:lnTo>
                    <a:pt x="476887" y="199073"/>
                  </a:lnTo>
                  <a:lnTo>
                    <a:pt x="381002" y="199073"/>
                  </a:lnTo>
                  <a:lnTo>
                    <a:pt x="381002" y="841658"/>
                  </a:lnTo>
                  <a:lnTo>
                    <a:pt x="0" y="841658"/>
                  </a:lnTo>
                  <a:lnTo>
                    <a:pt x="0" y="710151"/>
                  </a:lnTo>
                  <a:lnTo>
                    <a:pt x="256868" y="710151"/>
                  </a:lnTo>
                  <a:lnTo>
                    <a:pt x="256868" y="199073"/>
                  </a:lnTo>
                  <a:lnTo>
                    <a:pt x="253838" y="199073"/>
                  </a:lnTo>
                  <a:lnTo>
                    <a:pt x="253838" y="66358"/>
                  </a:lnTo>
                  <a:lnTo>
                    <a:pt x="476887" y="6635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00500000000000000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 rot="5400000">
              <a:off x="6362951" y="2935379"/>
              <a:ext cx="346249" cy="1538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333">
                  <a:latin typeface="Kelson Sans" panose="02000500000000000000" charset="0"/>
                </a:rPr>
                <a:t>Action</a:t>
              </a:r>
              <a:endParaRPr lang="en-US" sz="1200">
                <a:latin typeface="Kelson Sans" panose="02000500000000000000" charset="0"/>
              </a:endParaRPr>
            </a:p>
          </p:txBody>
        </p:sp>
      </p:grpSp>
      <p:sp>
        <p:nvSpPr>
          <p:cNvPr id="29" name="Trapezoid 28"/>
          <p:cNvSpPr/>
          <p:nvPr/>
        </p:nvSpPr>
        <p:spPr>
          <a:xfrm rot="5400000">
            <a:off x="6675253" y="4415367"/>
            <a:ext cx="2844800" cy="872067"/>
          </a:xfrm>
          <a:prstGeom prst="trapezoid">
            <a:avLst>
              <a:gd name="adj" fmla="val 3683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Kelson Sans" panose="02000500000000000000" charset="0"/>
              </a:rPr>
              <a:t>Hit/Miss Selector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1117600" y="1670738"/>
            <a:ext cx="7907152" cy="50799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>
                <a:solidFill>
                  <a:schemeClr val="tx2"/>
                </a:solidFill>
                <a:latin typeface="Kelson Sans" panose="02000500000000000000" charset="0"/>
              </a:rPr>
              <a:t>Headers and Metadata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7F8316B-1AB2-0693-1AC3-D9F54C8795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86850" y="6426726"/>
            <a:ext cx="733900" cy="482982"/>
          </a:xfrm>
        </p:spPr>
        <p:txBody>
          <a:bodyPr/>
          <a:lstStyle/>
          <a:p>
            <a:fld id="{58588989-F3DD-6443-9A63-F18D0EF9735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9242D8D-33ED-149D-AACA-CA51AF10EFCB}"/>
              </a:ext>
            </a:extLst>
          </p:cNvPr>
          <p:cNvSpPr/>
          <p:nvPr/>
        </p:nvSpPr>
        <p:spPr>
          <a:xfrm>
            <a:off x="1274721" y="3003213"/>
            <a:ext cx="275357" cy="27402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D1EEB73-D3E6-4C9F-877B-A4CE3999D22A}"/>
              </a:ext>
            </a:extLst>
          </p:cNvPr>
          <p:cNvSpPr/>
          <p:nvPr/>
        </p:nvSpPr>
        <p:spPr>
          <a:xfrm>
            <a:off x="3196027" y="2220172"/>
            <a:ext cx="275357" cy="27402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4574C5A-A1C9-3980-57F0-468931DB3FFC}"/>
              </a:ext>
            </a:extLst>
          </p:cNvPr>
          <p:cNvSpPr/>
          <p:nvPr/>
        </p:nvSpPr>
        <p:spPr>
          <a:xfrm>
            <a:off x="6756018" y="2609173"/>
            <a:ext cx="275357" cy="27402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07B216D-655A-205D-FCDD-01223ED19B34}"/>
              </a:ext>
            </a:extLst>
          </p:cNvPr>
          <p:cNvSpPr/>
          <p:nvPr/>
        </p:nvSpPr>
        <p:spPr>
          <a:xfrm>
            <a:off x="6738750" y="6314552"/>
            <a:ext cx="275357" cy="27402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045204D-8261-0C49-23D2-A51A677F214E}"/>
              </a:ext>
            </a:extLst>
          </p:cNvPr>
          <p:cNvSpPr/>
          <p:nvPr/>
        </p:nvSpPr>
        <p:spPr>
          <a:xfrm>
            <a:off x="7959974" y="2843850"/>
            <a:ext cx="275357" cy="27402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F7462C7-FB67-7A50-3364-449EEB643916}"/>
              </a:ext>
            </a:extLst>
          </p:cNvPr>
          <p:cNvSpPr/>
          <p:nvPr/>
        </p:nvSpPr>
        <p:spPr>
          <a:xfrm>
            <a:off x="9461722" y="1057640"/>
            <a:ext cx="275357" cy="27402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62755DC-C785-2A79-E3BB-80B4BD8CFC99}"/>
              </a:ext>
            </a:extLst>
          </p:cNvPr>
          <p:cNvSpPr/>
          <p:nvPr/>
        </p:nvSpPr>
        <p:spPr>
          <a:xfrm>
            <a:off x="10903957" y="1052154"/>
            <a:ext cx="275357" cy="27402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US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666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53" grpId="0" animBg="1"/>
      <p:bldP spid="54" grpId="0" animBg="1"/>
      <p:bldP spid="63" grpId="0"/>
      <p:bldP spid="79" grpId="0" animBg="1"/>
      <p:bldP spid="29" grpId="0" animBg="1"/>
      <p:bldP spid="65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12B01-CDEB-9A7F-652B-88BCAC65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0C67-3AD8-AC66-058D-78A07D23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8" y="220850"/>
            <a:ext cx="9641732" cy="1325563"/>
          </a:xfrm>
        </p:spPr>
        <p:txBody>
          <a:bodyPr/>
          <a:lstStyle/>
          <a:p>
            <a:r>
              <a:rPr lang="en-US"/>
              <a:t>Performing Match-Action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FD959-C56E-47E9-17EF-D37DF1620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3100" y="1803588"/>
            <a:ext cx="5946032" cy="4627672"/>
          </a:xfrm>
        </p:spPr>
        <p:txBody>
          <a:bodyPr>
            <a:normAutofit fontScale="85000" lnSpcReduction="20000"/>
          </a:bodyPr>
          <a:lstStyle/>
          <a:p>
            <a:r>
              <a:rPr lang="en-US" b="1" err="1"/>
              <a:t>mapdef</a:t>
            </a:r>
            <a:r>
              <a:rPr lang="en-US"/>
              <a:t> </a:t>
            </a:r>
            <a:r>
              <a:rPr lang="en-US" err="1"/>
              <a:t>MyMap</a:t>
            </a:r>
            <a:r>
              <a:rPr lang="en-US"/>
              <a:t> {</a:t>
            </a:r>
          </a:p>
          <a:p>
            <a:r>
              <a:rPr lang="en-US"/>
              <a:t>    </a:t>
            </a:r>
            <a:r>
              <a:rPr lang="en-US" b="1"/>
              <a:t>table</a:t>
            </a:r>
            <a:r>
              <a:rPr lang="en-US"/>
              <a:t>  lpm </a:t>
            </a:r>
            <a:r>
              <a:rPr lang="en-US">
                <a:highlight>
                  <a:srgbClr val="FFFF00"/>
                </a:highlight>
              </a:rPr>
              <a:t>ipv4_lpm </a:t>
            </a:r>
            <a:r>
              <a:rPr lang="en-US"/>
              <a:t>{ … }</a:t>
            </a:r>
          </a:p>
          <a:p>
            <a:r>
              <a:rPr lang="en-US"/>
              <a:t>    </a:t>
            </a:r>
          </a:p>
          <a:p>
            <a:r>
              <a:rPr lang="en-US" b="1"/>
              <a:t>Assembly</a:t>
            </a:r>
            <a:r>
              <a:rPr lang="en-US"/>
              <a:t> {</a:t>
            </a:r>
          </a:p>
          <a:p>
            <a:r>
              <a:rPr lang="en-US" b="1"/>
              <a:t>    assume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X2::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header_valid_t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err="1"/>
              <a:t>header_valid</a:t>
            </a:r>
            <a:r>
              <a:rPr lang="en-US"/>
              <a:t>  </a:t>
            </a:r>
            <a:r>
              <a:rPr lang="en-US" b="1"/>
              <a:t>in</a:t>
            </a:r>
            <a:r>
              <a:rPr lang="en-US"/>
              <a:t> R11;</a:t>
            </a:r>
          </a:p>
          <a:p>
            <a:r>
              <a:rPr lang="en-US"/>
              <a:t>    </a:t>
            </a:r>
            <a:r>
              <a:rPr lang="en-US" b="1"/>
              <a:t>assume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ipv4_lpm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::key       </a:t>
            </a:r>
            <a:r>
              <a:rPr lang="en-US" err="1">
                <a:highlight>
                  <a:srgbClr val="00FFFF"/>
                </a:highlight>
              </a:rPr>
              <a:t>lpm_key</a:t>
            </a:r>
            <a:r>
              <a:rPr lang="en-US"/>
              <a:t>       </a:t>
            </a:r>
            <a:r>
              <a:rPr lang="en-US" b="1"/>
              <a:t>in</a:t>
            </a:r>
            <a:r>
              <a:rPr lang="en-US"/>
              <a:t> R3.2..R3.3;</a:t>
            </a:r>
          </a:p>
          <a:p>
            <a:r>
              <a:rPr lang="en-US"/>
              <a:t>    </a:t>
            </a:r>
            <a:r>
              <a:rPr lang="en-US" b="1"/>
              <a:t>assume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ipv4_lpm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::value     </a:t>
            </a:r>
            <a:r>
              <a:rPr lang="en-US" err="1">
                <a:highlight>
                  <a:srgbClr val="00FF00"/>
                </a:highlight>
              </a:rPr>
              <a:t>table_val</a:t>
            </a:r>
            <a:r>
              <a:rPr lang="en-US"/>
              <a:t>     </a:t>
            </a:r>
            <a:r>
              <a:rPr lang="en-US" b="1"/>
              <a:t>in</a:t>
            </a:r>
            <a:r>
              <a:rPr lang="en-US"/>
              <a:t> R3.0;</a:t>
            </a:r>
          </a:p>
          <a:p>
            <a:r>
              <a:rPr lang="en-US"/>
              <a:t>    </a:t>
            </a:r>
            <a:r>
              <a:rPr lang="en-US" b="1"/>
              <a:t>assume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ipv4_lpm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::value     </a:t>
            </a:r>
            <a:r>
              <a:rPr lang="en-US" err="1">
                <a:highlight>
                  <a:srgbClr val="FF00FF"/>
                </a:highlight>
              </a:rPr>
              <a:t>lpm_val</a:t>
            </a:r>
            <a:r>
              <a:rPr lang="en-US"/>
              <a:t>       </a:t>
            </a:r>
            <a:r>
              <a:rPr lang="en-US" b="1"/>
              <a:t>in</a:t>
            </a:r>
            <a:r>
              <a:rPr lang="en-US"/>
              <a:t> R3.1;</a:t>
            </a:r>
          </a:p>
          <a:p>
            <a:endParaRPr lang="en-US"/>
          </a:p>
          <a:p>
            <a:r>
              <a:rPr lang="en-US"/>
              <a:t>    BRBTSTCLR  </a:t>
            </a:r>
            <a:r>
              <a:rPr lang="en-US" err="1"/>
              <a:t>hdr_valid</a:t>
            </a:r>
            <a:r>
              <a:rPr lang="en-US"/>
              <a:t>[header_id_t.IPV4],  not_ipv4_packet</a:t>
            </a:r>
          </a:p>
          <a:p>
            <a:r>
              <a:rPr lang="en-US"/>
              <a:t>    CONCAT     </a:t>
            </a:r>
            <a:r>
              <a:rPr lang="en-US" err="1">
                <a:highlight>
                  <a:srgbClr val="00FFFF"/>
                </a:highlight>
              </a:rPr>
              <a:t>lpm_key</a:t>
            </a:r>
            <a:r>
              <a:rPr lang="en-US" err="1"/>
              <a:t>.vrf</a:t>
            </a:r>
            <a:r>
              <a:rPr lang="en-US"/>
              <a:t>,  </a:t>
            </a:r>
            <a:r>
              <a:rPr lang="en-US" err="1"/>
              <a:t>port_metadata.vrf</a:t>
            </a:r>
            <a:r>
              <a:rPr lang="en-US"/>
              <a:t>                 1️⃣</a:t>
            </a:r>
          </a:p>
          <a:p>
            <a:r>
              <a:rPr lang="en-US"/>
              <a:t>    LKPLPM.LF0 </a:t>
            </a:r>
            <a:r>
              <a:rPr lang="en-US" err="1">
                <a:highlight>
                  <a:srgbClr val="00FFFF"/>
                </a:highlight>
              </a:rPr>
              <a:t>lpm_key</a:t>
            </a:r>
            <a:r>
              <a:rPr lang="en-US"/>
              <a:t>,  </a:t>
            </a:r>
            <a:r>
              <a:rPr lang="en-US" err="1">
                <a:highlight>
                  <a:srgbClr val="00FF00"/>
                </a:highlight>
              </a:rPr>
              <a:t>table_val</a:t>
            </a:r>
            <a:r>
              <a:rPr lang="en-US"/>
              <a:t>, </a:t>
            </a:r>
            <a:r>
              <a:rPr lang="en-US">
                <a:highlight>
                  <a:srgbClr val="FFFF00"/>
                </a:highlight>
              </a:rPr>
              <a:t>ipv4_lpm</a:t>
            </a:r>
            <a:r>
              <a:rPr lang="en-US"/>
              <a:t>                   2️⃣</a:t>
            </a:r>
          </a:p>
          <a:p>
            <a:r>
              <a:rPr lang="en-US"/>
              <a:t>    LDSPI      </a:t>
            </a:r>
            <a:r>
              <a:rPr lang="en-US" err="1">
                <a:highlight>
                  <a:srgbClr val="FF00FF"/>
                </a:highlight>
              </a:rPr>
              <a:t>lpm_val</a:t>
            </a:r>
            <a:r>
              <a:rPr lang="en-US"/>
              <a:t>,  ipv4_lpm_default_entry                4️⃣</a:t>
            </a:r>
          </a:p>
          <a:p>
            <a:r>
              <a:rPr lang="en-US"/>
              <a:t>    SYNC.N     [LF0],    ipv4_lpm_miss                         5️⃣</a:t>
            </a:r>
          </a:p>
          <a:p>
            <a:r>
              <a:rPr lang="en-US"/>
              <a:t>    MOV        </a:t>
            </a:r>
            <a:r>
              <a:rPr lang="en-US" err="1">
                <a:highlight>
                  <a:srgbClr val="FF00FF"/>
                </a:highlight>
              </a:rPr>
              <a:t>lpm_val</a:t>
            </a:r>
            <a:r>
              <a:rPr lang="en-US"/>
              <a:t>,  </a:t>
            </a:r>
            <a:r>
              <a:rPr lang="en-US" err="1">
                <a:highlight>
                  <a:srgbClr val="00FF00"/>
                </a:highlight>
              </a:rPr>
              <a:t>table_val</a:t>
            </a:r>
            <a:r>
              <a:rPr lang="en-US"/>
              <a:t>     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/* This is a hit */    3️⃣ </a:t>
            </a:r>
          </a:p>
          <a:p>
            <a:endParaRPr lang="en-US"/>
          </a:p>
          <a:p>
            <a:r>
              <a:rPr lang="en-US"/>
              <a:t>ipv4_lpm_miss:</a:t>
            </a:r>
          </a:p>
          <a:p>
            <a:r>
              <a:rPr lang="en-US"/>
              <a:t>    JTL.NM     </a:t>
            </a:r>
            <a:r>
              <a:rPr lang="en-US" err="1">
                <a:highlight>
                  <a:srgbClr val="FF00FF"/>
                </a:highlight>
              </a:rPr>
              <a:t>lpm_val</a:t>
            </a:r>
            <a:r>
              <a:rPr lang="en-US" err="1"/>
              <a:t>.action</a:t>
            </a:r>
            <a:r>
              <a:rPr lang="en-US"/>
              <a:t>,     \                           6️⃣    </a:t>
            </a:r>
          </a:p>
          <a:p>
            <a:r>
              <a:rPr lang="en-US"/>
              <a:t>               ipv4_lpm_send, ipv4_lpm_drop, ipv4_lpm_done </a:t>
            </a:r>
          </a:p>
          <a:p>
            <a:r>
              <a:rPr lang="en-US"/>
              <a:t>ipv4_lpm_send:                                                 </a:t>
            </a:r>
          </a:p>
          <a:p>
            <a:r>
              <a:rPr lang="en-US"/>
              <a:t>    …</a:t>
            </a:r>
          </a:p>
          <a:p>
            <a:r>
              <a:rPr lang="en-US"/>
              <a:t>    BRI        ipv4_lpm_done</a:t>
            </a:r>
          </a:p>
          <a:p>
            <a:endParaRPr lang="en-US"/>
          </a:p>
          <a:p>
            <a:r>
              <a:rPr lang="en-US"/>
              <a:t>ipv4_lpm_drop:</a:t>
            </a:r>
          </a:p>
          <a:p>
            <a:r>
              <a:rPr lang="en-US"/>
              <a:t>    DROP       0</a:t>
            </a:r>
          </a:p>
          <a:p>
            <a:r>
              <a:rPr lang="en-US"/>
              <a:t>    BRI        ipv4_lpm_done</a:t>
            </a:r>
          </a:p>
          <a:p>
            <a:r>
              <a:rPr lang="en-US"/>
              <a:t>ipv4_lpm_done:                                                 7️⃣</a:t>
            </a:r>
          </a:p>
          <a:p>
            <a:r>
              <a:rPr lang="en-US"/>
              <a:t>    …</a:t>
            </a:r>
          </a:p>
          <a:p>
            <a:endParaRPr lang="en-US"/>
          </a:p>
          <a:p>
            <a:r>
              <a:rPr lang="en-US"/>
              <a:t>not_ipv4_packet: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40A9F-722E-6EE1-021C-F94E71EAA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C00F1-16AB-52E8-1F3D-50D242EEFC4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2868" y="1257300"/>
            <a:ext cx="5480921" cy="546288"/>
          </a:xfrm>
        </p:spPr>
        <p:txBody>
          <a:bodyPr/>
          <a:lstStyle/>
          <a:p>
            <a:r>
              <a:rPr lang="en-US"/>
              <a:t>P4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F5C2EE-96C6-FEE3-F4F7-E51990EF3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57300"/>
            <a:ext cx="5526931" cy="546288"/>
          </a:xfrm>
        </p:spPr>
        <p:txBody>
          <a:bodyPr/>
          <a:lstStyle/>
          <a:p>
            <a:r>
              <a:rPr lang="en-US"/>
              <a:t>XASM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4B369C-31DC-6591-047A-B35C5AF5F89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6857" y="1803588"/>
            <a:ext cx="5001443" cy="4627672"/>
          </a:xfrm>
        </p:spPr>
        <p:txBody>
          <a:bodyPr>
            <a:normAutofit/>
          </a:bodyPr>
          <a:lstStyle/>
          <a:p>
            <a:r>
              <a:rPr lang="en-US" b="1"/>
              <a:t>control</a:t>
            </a:r>
            <a:r>
              <a:rPr lang="en-US"/>
              <a:t> </a:t>
            </a:r>
            <a:r>
              <a:rPr lang="en-US" err="1"/>
              <a:t>MyIngress</a:t>
            </a:r>
            <a:r>
              <a:rPr lang="en-US"/>
              <a:t>(</a:t>
            </a:r>
            <a:r>
              <a:rPr lang="en-US" err="1"/>
              <a:t>inout</a:t>
            </a:r>
            <a:r>
              <a:rPr lang="en-US"/>
              <a:t> </a:t>
            </a:r>
            <a:r>
              <a:rPr lang="en-US" err="1"/>
              <a:t>my_headers_t</a:t>
            </a:r>
            <a:r>
              <a:rPr lang="en-US"/>
              <a:t> </a:t>
            </a:r>
            <a:r>
              <a:rPr lang="en-US" err="1"/>
              <a:t>hdr</a:t>
            </a:r>
            <a:r>
              <a:rPr lang="en-US"/>
              <a:t>, …) {</a:t>
            </a:r>
          </a:p>
          <a:p>
            <a:r>
              <a:rPr lang="en-US"/>
              <a:t>    action send() { … }</a:t>
            </a:r>
          </a:p>
          <a:p>
            <a:r>
              <a:rPr lang="en-US"/>
              <a:t>    action drop() { … }</a:t>
            </a:r>
          </a:p>
          <a:p>
            <a:r>
              <a:rPr lang="en-US"/>
              <a:t>    table ipv4_lpm { … }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apply</a:t>
            </a:r>
            <a:r>
              <a:rPr lang="en-US"/>
              <a:t> {</a:t>
            </a:r>
          </a:p>
          <a:p>
            <a:r>
              <a:rPr lang="en-US"/>
              <a:t>        . . .</a:t>
            </a:r>
          </a:p>
          <a:p>
            <a:r>
              <a:rPr lang="en-US"/>
              <a:t>        </a:t>
            </a:r>
            <a:r>
              <a:rPr lang="en-US" b="1"/>
              <a:t>if</a:t>
            </a:r>
            <a:r>
              <a:rPr lang="en-US"/>
              <a:t> (hdr.ipv4.isValid()) {</a:t>
            </a:r>
          </a:p>
          <a:p>
            <a:r>
              <a:rPr lang="en-US"/>
              <a:t>            ipv4_lpm.apply();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...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5134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E0DEF-428F-C8A8-3128-FF586E74C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55F4ED-162B-AF03-F3E7-00E61EF9A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68" y="1546413"/>
            <a:ext cx="9492559" cy="46305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The open ISA gives you lots of flexibility on the X2 hardware!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Performance scales gracefully.</a:t>
            </a:r>
          </a:p>
          <a:p>
            <a:pPr lvl="1"/>
            <a:r>
              <a:rPr lang="en-US"/>
              <a:t>Complex data plane code might be slower but always compiles.</a:t>
            </a:r>
          </a:p>
          <a:p>
            <a:pPr lvl="1"/>
            <a:r>
              <a:rPr lang="en-US"/>
              <a:t>There are many ways to write very efficient code.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How far can we go with P4? We are not sure.</a:t>
            </a:r>
          </a:p>
          <a:p>
            <a:pPr lvl="1"/>
            <a:r>
              <a:rPr lang="en-US"/>
              <a:t>We are certain about one approach, but there might be others!</a:t>
            </a:r>
          </a:p>
          <a:p>
            <a:pPr lvl="1"/>
            <a:r>
              <a:rPr lang="en-US"/>
              <a:t>Many P4 architectures can be implemented.</a:t>
            </a:r>
          </a:p>
          <a:p>
            <a:pPr lvl="1"/>
            <a:r>
              <a:rPr lang="en-US"/>
              <a:t>You can experiment with other languages.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2E2E52-FD52-985A-6608-14F64CCC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8" y="220850"/>
            <a:ext cx="9603632" cy="1325563"/>
          </a:xfrm>
        </p:spPr>
        <p:txBody>
          <a:bodyPr/>
          <a:lstStyle/>
          <a:p>
            <a:r>
              <a:rPr lang="en-US"/>
              <a:t>The Opportunity With the X2: Choice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A1CDE-BBF7-F30D-4F3C-FE392D6BFA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Freeform 165">
            <a:extLst>
              <a:ext uri="{FF2B5EF4-FFF2-40B4-BE49-F238E27FC236}">
                <a16:creationId xmlns:a16="http://schemas.microsoft.com/office/drawing/2014/main" id="{87599FD7-11F0-70FF-D94F-C42C3A83B560}"/>
              </a:ext>
            </a:extLst>
          </p:cNvPr>
          <p:cNvSpPr/>
          <p:nvPr/>
        </p:nvSpPr>
        <p:spPr>
          <a:xfrm>
            <a:off x="10264145" y="3864671"/>
            <a:ext cx="1553164" cy="992695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Kelson Sans" panose="02000500000000000000" charset="0"/>
              </a:rPr>
              <a:t>X2 Data Plane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F024A2-E571-3DF5-830C-8652EA162B69}"/>
              </a:ext>
            </a:extLst>
          </p:cNvPr>
          <p:cNvSpPr/>
          <p:nvPr/>
        </p:nvSpPr>
        <p:spPr>
          <a:xfrm>
            <a:off x="10406082" y="4237029"/>
            <a:ext cx="50400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07143784">
                  <a:custGeom>
                    <a:avLst/>
                    <a:gdLst>
                      <a:gd name="connsiteX0" fmla="*/ 0 w 2192225"/>
                      <a:gd name="connsiteY0" fmla="*/ 0 h 2504739"/>
                      <a:gd name="connsiteX1" fmla="*/ 548056 w 2192225"/>
                      <a:gd name="connsiteY1" fmla="*/ 0 h 2504739"/>
                      <a:gd name="connsiteX2" fmla="*/ 1096113 w 2192225"/>
                      <a:gd name="connsiteY2" fmla="*/ 0 h 2504739"/>
                      <a:gd name="connsiteX3" fmla="*/ 1578402 w 2192225"/>
                      <a:gd name="connsiteY3" fmla="*/ 0 h 2504739"/>
                      <a:gd name="connsiteX4" fmla="*/ 2192225 w 2192225"/>
                      <a:gd name="connsiteY4" fmla="*/ 0 h 2504739"/>
                      <a:gd name="connsiteX5" fmla="*/ 2192225 w 2192225"/>
                      <a:gd name="connsiteY5" fmla="*/ 425806 h 2504739"/>
                      <a:gd name="connsiteX6" fmla="*/ 2192225 w 2192225"/>
                      <a:gd name="connsiteY6" fmla="*/ 951801 h 2504739"/>
                      <a:gd name="connsiteX7" fmla="*/ 2192225 w 2192225"/>
                      <a:gd name="connsiteY7" fmla="*/ 1427701 h 2504739"/>
                      <a:gd name="connsiteX8" fmla="*/ 2192225 w 2192225"/>
                      <a:gd name="connsiteY8" fmla="*/ 1878554 h 2504739"/>
                      <a:gd name="connsiteX9" fmla="*/ 2192225 w 2192225"/>
                      <a:gd name="connsiteY9" fmla="*/ 2504739 h 2504739"/>
                      <a:gd name="connsiteX10" fmla="*/ 1644169 w 2192225"/>
                      <a:gd name="connsiteY10" fmla="*/ 2504739 h 2504739"/>
                      <a:gd name="connsiteX11" fmla="*/ 1096113 w 2192225"/>
                      <a:gd name="connsiteY11" fmla="*/ 2504739 h 2504739"/>
                      <a:gd name="connsiteX12" fmla="*/ 526134 w 2192225"/>
                      <a:gd name="connsiteY12" fmla="*/ 2504739 h 2504739"/>
                      <a:gd name="connsiteX13" fmla="*/ 0 w 2192225"/>
                      <a:gd name="connsiteY13" fmla="*/ 2504739 h 2504739"/>
                      <a:gd name="connsiteX14" fmla="*/ 0 w 2192225"/>
                      <a:gd name="connsiteY14" fmla="*/ 1978744 h 2504739"/>
                      <a:gd name="connsiteX15" fmla="*/ 0 w 2192225"/>
                      <a:gd name="connsiteY15" fmla="*/ 1552938 h 2504739"/>
                      <a:gd name="connsiteX16" fmla="*/ 0 w 2192225"/>
                      <a:gd name="connsiteY16" fmla="*/ 1026943 h 2504739"/>
                      <a:gd name="connsiteX17" fmla="*/ 0 w 2192225"/>
                      <a:gd name="connsiteY17" fmla="*/ 576090 h 2504739"/>
                      <a:gd name="connsiteX18" fmla="*/ 0 w 2192225"/>
                      <a:gd name="connsiteY18" fmla="*/ 0 h 250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192225" h="2504739" fill="none" extrusionOk="0">
                        <a:moveTo>
                          <a:pt x="0" y="0"/>
                        </a:moveTo>
                        <a:cubicBezTo>
                          <a:pt x="151604" y="-14712"/>
                          <a:pt x="421264" y="5520"/>
                          <a:pt x="548056" y="0"/>
                        </a:cubicBezTo>
                        <a:cubicBezTo>
                          <a:pt x="674848" y="-5520"/>
                          <a:pt x="853782" y="54581"/>
                          <a:pt x="1096113" y="0"/>
                        </a:cubicBezTo>
                        <a:cubicBezTo>
                          <a:pt x="1338444" y="-54581"/>
                          <a:pt x="1440555" y="15609"/>
                          <a:pt x="1578402" y="0"/>
                        </a:cubicBezTo>
                        <a:cubicBezTo>
                          <a:pt x="1716249" y="-15609"/>
                          <a:pt x="2004932" y="67071"/>
                          <a:pt x="2192225" y="0"/>
                        </a:cubicBezTo>
                        <a:cubicBezTo>
                          <a:pt x="2201665" y="141602"/>
                          <a:pt x="2172368" y="314299"/>
                          <a:pt x="2192225" y="425806"/>
                        </a:cubicBezTo>
                        <a:cubicBezTo>
                          <a:pt x="2212082" y="537313"/>
                          <a:pt x="2158854" y="803319"/>
                          <a:pt x="2192225" y="951801"/>
                        </a:cubicBezTo>
                        <a:cubicBezTo>
                          <a:pt x="2225596" y="1100284"/>
                          <a:pt x="2148317" y="1240811"/>
                          <a:pt x="2192225" y="1427701"/>
                        </a:cubicBezTo>
                        <a:cubicBezTo>
                          <a:pt x="2236133" y="1614591"/>
                          <a:pt x="2148649" y="1716757"/>
                          <a:pt x="2192225" y="1878554"/>
                        </a:cubicBezTo>
                        <a:cubicBezTo>
                          <a:pt x="2235801" y="2040351"/>
                          <a:pt x="2160703" y="2354491"/>
                          <a:pt x="2192225" y="2504739"/>
                        </a:cubicBezTo>
                        <a:cubicBezTo>
                          <a:pt x="2020779" y="2514430"/>
                          <a:pt x="1908443" y="2478651"/>
                          <a:pt x="1644169" y="2504739"/>
                        </a:cubicBezTo>
                        <a:cubicBezTo>
                          <a:pt x="1379895" y="2530827"/>
                          <a:pt x="1304963" y="2471450"/>
                          <a:pt x="1096113" y="2504739"/>
                        </a:cubicBezTo>
                        <a:cubicBezTo>
                          <a:pt x="887263" y="2538028"/>
                          <a:pt x="727085" y="2503148"/>
                          <a:pt x="526134" y="2504739"/>
                        </a:cubicBezTo>
                        <a:cubicBezTo>
                          <a:pt x="325183" y="2506330"/>
                          <a:pt x="107200" y="2443567"/>
                          <a:pt x="0" y="2504739"/>
                        </a:cubicBezTo>
                        <a:cubicBezTo>
                          <a:pt x="-23773" y="2351168"/>
                          <a:pt x="11218" y="2112589"/>
                          <a:pt x="0" y="1978744"/>
                        </a:cubicBezTo>
                        <a:cubicBezTo>
                          <a:pt x="-11218" y="1844899"/>
                          <a:pt x="12193" y="1643152"/>
                          <a:pt x="0" y="1552938"/>
                        </a:cubicBezTo>
                        <a:cubicBezTo>
                          <a:pt x="-12193" y="1462724"/>
                          <a:pt x="57473" y="1185981"/>
                          <a:pt x="0" y="1026943"/>
                        </a:cubicBezTo>
                        <a:cubicBezTo>
                          <a:pt x="-57473" y="867905"/>
                          <a:pt x="21997" y="706834"/>
                          <a:pt x="0" y="576090"/>
                        </a:cubicBezTo>
                        <a:cubicBezTo>
                          <a:pt x="-21997" y="445346"/>
                          <a:pt x="36086" y="123062"/>
                          <a:pt x="0" y="0"/>
                        </a:cubicBezTo>
                        <a:close/>
                      </a:path>
                      <a:path w="2192225" h="2504739" stroke="0" extrusionOk="0">
                        <a:moveTo>
                          <a:pt x="0" y="0"/>
                        </a:moveTo>
                        <a:cubicBezTo>
                          <a:pt x="204080" y="-27157"/>
                          <a:pt x="357083" y="25607"/>
                          <a:pt x="591901" y="0"/>
                        </a:cubicBezTo>
                        <a:cubicBezTo>
                          <a:pt x="826719" y="-25607"/>
                          <a:pt x="1017565" y="35962"/>
                          <a:pt x="1139957" y="0"/>
                        </a:cubicBezTo>
                        <a:cubicBezTo>
                          <a:pt x="1262349" y="-35962"/>
                          <a:pt x="1403408" y="57686"/>
                          <a:pt x="1666091" y="0"/>
                        </a:cubicBezTo>
                        <a:cubicBezTo>
                          <a:pt x="1928774" y="-57686"/>
                          <a:pt x="1940162" y="32616"/>
                          <a:pt x="2192225" y="0"/>
                        </a:cubicBezTo>
                        <a:cubicBezTo>
                          <a:pt x="2207358" y="221530"/>
                          <a:pt x="2179298" y="310582"/>
                          <a:pt x="2192225" y="475900"/>
                        </a:cubicBezTo>
                        <a:cubicBezTo>
                          <a:pt x="2205152" y="641218"/>
                          <a:pt x="2126596" y="810804"/>
                          <a:pt x="2192225" y="1026943"/>
                        </a:cubicBezTo>
                        <a:cubicBezTo>
                          <a:pt x="2257854" y="1243082"/>
                          <a:pt x="2167999" y="1314406"/>
                          <a:pt x="2192225" y="1552938"/>
                        </a:cubicBezTo>
                        <a:cubicBezTo>
                          <a:pt x="2216451" y="1791471"/>
                          <a:pt x="2144531" y="1844425"/>
                          <a:pt x="2192225" y="2003791"/>
                        </a:cubicBezTo>
                        <a:cubicBezTo>
                          <a:pt x="2239919" y="2163157"/>
                          <a:pt x="2142268" y="2334791"/>
                          <a:pt x="2192225" y="2504739"/>
                        </a:cubicBezTo>
                        <a:cubicBezTo>
                          <a:pt x="2060871" y="2517450"/>
                          <a:pt x="1921619" y="2477976"/>
                          <a:pt x="1688013" y="2504739"/>
                        </a:cubicBezTo>
                        <a:cubicBezTo>
                          <a:pt x="1454407" y="2531502"/>
                          <a:pt x="1385223" y="2462408"/>
                          <a:pt x="1139957" y="2504739"/>
                        </a:cubicBezTo>
                        <a:cubicBezTo>
                          <a:pt x="894691" y="2547070"/>
                          <a:pt x="712844" y="2454593"/>
                          <a:pt x="548056" y="2504739"/>
                        </a:cubicBezTo>
                        <a:cubicBezTo>
                          <a:pt x="383268" y="2554885"/>
                          <a:pt x="113022" y="2454055"/>
                          <a:pt x="0" y="2504739"/>
                        </a:cubicBezTo>
                        <a:cubicBezTo>
                          <a:pt x="-35758" y="2406808"/>
                          <a:pt x="8105" y="2150617"/>
                          <a:pt x="0" y="2053886"/>
                        </a:cubicBezTo>
                        <a:cubicBezTo>
                          <a:pt x="-8105" y="1957155"/>
                          <a:pt x="18866" y="1741043"/>
                          <a:pt x="0" y="1577986"/>
                        </a:cubicBezTo>
                        <a:cubicBezTo>
                          <a:pt x="-18866" y="1414929"/>
                          <a:pt x="42060" y="1179515"/>
                          <a:pt x="0" y="1077038"/>
                        </a:cubicBezTo>
                        <a:cubicBezTo>
                          <a:pt x="-42060" y="974561"/>
                          <a:pt x="25531" y="684918"/>
                          <a:pt x="0" y="525995"/>
                        </a:cubicBezTo>
                        <a:cubicBezTo>
                          <a:pt x="-25531" y="367072"/>
                          <a:pt x="32940" y="2342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Kelson Sans" panose="02000500000000000000" charset="0"/>
              </a:rPr>
              <a:t>Parser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778A66-EB05-1C0E-A749-034713EC6D6F}"/>
              </a:ext>
            </a:extLst>
          </p:cNvPr>
          <p:cNvSpPr/>
          <p:nvPr/>
        </p:nvSpPr>
        <p:spPr>
          <a:xfrm>
            <a:off x="11148220" y="4234936"/>
            <a:ext cx="50400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Kelson Sans" panose="02000500000000000000" charset="0"/>
              </a:rPr>
              <a:t>MAP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3D57D0A-047D-C083-2839-B2922315B32C}"/>
              </a:ext>
            </a:extLst>
          </p:cNvPr>
          <p:cNvSpPr/>
          <p:nvPr/>
        </p:nvSpPr>
        <p:spPr>
          <a:xfrm rot="16200000">
            <a:off x="10678510" y="3395583"/>
            <a:ext cx="500384" cy="437791"/>
          </a:xfrm>
          <a:prstGeom prst="leftArrow">
            <a:avLst/>
          </a:prstGeom>
          <a:solidFill>
            <a:srgbClr val="E2F0D9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0050000000000000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2EAD8C-02FE-5601-9F90-6EC37FF73965}"/>
              </a:ext>
            </a:extLst>
          </p:cNvPr>
          <p:cNvSpPr/>
          <p:nvPr/>
        </p:nvSpPr>
        <p:spPr>
          <a:xfrm>
            <a:off x="10264145" y="3059669"/>
            <a:ext cx="1329116" cy="369331"/>
          </a:xfrm>
          <a:prstGeom prst="rect">
            <a:avLst/>
          </a:prstGeom>
          <a:solidFill>
            <a:srgbClr val="E2F0D9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>
                <a:latin typeface="Kelson Sans" panose="02000500000000000000" charset="0"/>
              </a:rPr>
              <a:t>XASM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61A112DA-7F6E-C8CB-1DA6-8C90BCC0A3C1}"/>
              </a:ext>
            </a:extLst>
          </p:cNvPr>
          <p:cNvSpPr/>
          <p:nvPr/>
        </p:nvSpPr>
        <p:spPr>
          <a:xfrm rot="16200000">
            <a:off x="10658222" y="2613967"/>
            <a:ext cx="500384" cy="437791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0050000000000000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E5A2D7-0797-9F7C-08D6-8E2B4EFE60FF}"/>
              </a:ext>
            </a:extLst>
          </p:cNvPr>
          <p:cNvSpPr/>
          <p:nvPr/>
        </p:nvSpPr>
        <p:spPr>
          <a:xfrm>
            <a:off x="10223565" y="2238948"/>
            <a:ext cx="1369696" cy="4249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>
                <a:latin typeface="Kelson Sans" panose="02000500000000000000" charset="0"/>
              </a:rPr>
              <a:t>P4</a:t>
            </a:r>
          </a:p>
        </p:txBody>
      </p:sp>
    </p:spTree>
    <p:extLst>
      <p:ext uri="{BB962C8B-B14F-4D97-AF65-F5344CB8AC3E}">
        <p14:creationId xmlns:p14="http://schemas.microsoft.com/office/powerpoint/2010/main" val="3720919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39D68-1A08-D87C-6674-B28EB670B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F542E7-8115-4C9C-1F0D-FEF01C10C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The X2 is a new programmable switch on the block.</a:t>
            </a:r>
          </a:p>
          <a:p>
            <a:pPr lvl="1"/>
            <a:r>
              <a:rPr lang="en-US"/>
              <a:t>It has an open ISA!</a:t>
            </a:r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We want you to experiment or build data-plane programs on the X2!</a:t>
            </a:r>
          </a:p>
          <a:p>
            <a:pPr lvl="1"/>
            <a:r>
              <a:rPr lang="en-US"/>
              <a:t>We make this easy with XASM.</a:t>
            </a:r>
          </a:p>
          <a:p>
            <a:pPr lvl="1"/>
            <a:r>
              <a:rPr lang="en-US"/>
              <a:t>We are working on P4 as the first high-level language to program the X2.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When is this software available? Stay tuned…</a:t>
            </a:r>
          </a:p>
          <a:p>
            <a:pPr lvl="1"/>
            <a:r>
              <a:rPr lang="en-US"/>
              <a:t>Talk to us! </a:t>
            </a:r>
            <a:r>
              <a:rPr lang="en-US">
                <a:hlinkClick r:id="rId3"/>
              </a:rPr>
              <a:t>fabianr@xsightlabs.com</a:t>
            </a:r>
            <a:r>
              <a:rPr lang="en-US"/>
              <a:t>, </a:t>
            </a:r>
            <a:r>
              <a:rPr lang="en-US">
                <a:hlinkClick r:id="rId4"/>
              </a:rPr>
              <a:t>vladimirg@xsightlabs.com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8EB0B8-DFD4-4A29-9067-1A056691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 X2 Applications With Us!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EA0CA-05A4-9F59-9A7B-8917836262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1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C2E680-1D22-328B-71AE-2F0159A20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68" y="1546414"/>
            <a:ext cx="7836320" cy="4320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12.8Tbps Programmable Switch</a:t>
            </a:r>
          </a:p>
          <a:p>
            <a:pPr lvl="1"/>
            <a:r>
              <a:rPr lang="en-US" dirty="0"/>
              <a:t>400Gbps/200Gbps/100Gbps ports</a:t>
            </a:r>
          </a:p>
          <a:p>
            <a:pPr lvl="1"/>
            <a:r>
              <a:rPr lang="en-US" dirty="0"/>
              <a:t>Additional PCIe and Ethernet CPU ports</a:t>
            </a:r>
          </a:p>
          <a:p>
            <a:pPr marL="0" indent="0">
              <a:buNone/>
            </a:pPr>
            <a:r>
              <a:rPr lang="en-US" dirty="0"/>
              <a:t>Ensemble of Data Processing Units (DPUs)</a:t>
            </a:r>
          </a:p>
          <a:p>
            <a:pPr lvl="1"/>
            <a:r>
              <a:rPr lang="en-US" dirty="0"/>
              <a:t>Programmable Parser</a:t>
            </a:r>
          </a:p>
          <a:p>
            <a:pPr lvl="1"/>
            <a:r>
              <a:rPr lang="en-US" dirty="0"/>
              <a:t>Programmable Match-Action Processor (MAP)</a:t>
            </a:r>
          </a:p>
          <a:p>
            <a:pPr lvl="1"/>
            <a:r>
              <a:rPr lang="en-US" dirty="0"/>
              <a:t>Packet buffer, SRAMs, TCAMs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Open</a:t>
            </a:r>
            <a:r>
              <a:rPr lang="en-US" dirty="0"/>
              <a:t> Instruction Set Architecture (</a:t>
            </a:r>
            <a:r>
              <a:rPr lang="en-US" dirty="0">
                <a:hlinkClick r:id="rId3"/>
              </a:rPr>
              <a:t>X</a:t>
            </a:r>
            <a:r>
              <a:rPr lang="en-US" baseline="30000" dirty="0">
                <a:hlinkClick r:id="rId3"/>
              </a:rPr>
              <a:t>ISA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31A05A-4CFE-6DD8-C12D-CA3786A6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X2 Switch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8C7B1-6418-89DD-19DA-121275C23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F5537-5CF4-3C99-772E-32D598965B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89" t="1670" r="8784" b="2861"/>
          <a:stretch>
            <a:fillRect/>
          </a:stretch>
        </p:blipFill>
        <p:spPr>
          <a:xfrm>
            <a:off x="8413281" y="435864"/>
            <a:ext cx="2530821" cy="2803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2FDC61-4143-9614-A63E-327D59073958}"/>
              </a:ext>
            </a:extLst>
          </p:cNvPr>
          <p:cNvSpPr txBox="1"/>
          <p:nvPr/>
        </p:nvSpPr>
        <p:spPr>
          <a:xfrm>
            <a:off x="492868" y="5980858"/>
            <a:ext cx="113720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Kelson Sans" panose="020B0604020202020204" charset="0"/>
              </a:rPr>
              <a:t>Source: </a:t>
            </a:r>
            <a:r>
              <a:rPr lang="en-US" sz="1200">
                <a:latin typeface="Kelson Sans" panose="020B0604020202020204" charset="0"/>
                <a:hlinkClick r:id="rId5"/>
              </a:rPr>
              <a:t>https://xsightlabs.com/wp-content/uploads/2025/03/WN-X-Switch-ISA-WP-Mar2025-1.pdf</a:t>
            </a:r>
            <a:endParaRPr lang="en-US" sz="1200">
              <a:latin typeface="Kelson Sans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008F0-0596-64FA-3C23-0C3ED3BC1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3302521"/>
            <a:ext cx="4951771" cy="267833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B00201-4D77-6762-F53C-D0213F64CD39}"/>
              </a:ext>
            </a:extLst>
          </p:cNvPr>
          <p:cNvCxnSpPr/>
          <p:nvPr/>
        </p:nvCxnSpPr>
        <p:spPr>
          <a:xfrm flipH="1">
            <a:off x="8496300" y="2628900"/>
            <a:ext cx="16764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DF5DF8-002B-5E4E-1839-DD5207A764DE}"/>
              </a:ext>
            </a:extLst>
          </p:cNvPr>
          <p:cNvCxnSpPr/>
          <p:nvPr/>
        </p:nvCxnSpPr>
        <p:spPr>
          <a:xfrm>
            <a:off x="10591800" y="2628900"/>
            <a:ext cx="3048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6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081EC-DC6F-9C4C-FB7A-C90191CA5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BDD96AF-89EC-7C44-0D96-81DBDAB7F8B5}"/>
              </a:ext>
            </a:extLst>
          </p:cNvPr>
          <p:cNvSpPr/>
          <p:nvPr/>
        </p:nvSpPr>
        <p:spPr>
          <a:xfrm>
            <a:off x="490478" y="1905000"/>
            <a:ext cx="11074399" cy="3184625"/>
          </a:xfrm>
          <a:custGeom>
            <a:avLst/>
            <a:gdLst>
              <a:gd name="connsiteX0" fmla="*/ 1604024 w 8305799"/>
              <a:gd name="connsiteY0" fmla="*/ 917045 h 2407697"/>
              <a:gd name="connsiteX1" fmla="*/ 1604024 w 8305799"/>
              <a:gd name="connsiteY1" fmla="*/ 988455 h 2407697"/>
              <a:gd name="connsiteX2" fmla="*/ 1544944 w 8305799"/>
              <a:gd name="connsiteY2" fmla="*/ 988455 h 2407697"/>
              <a:gd name="connsiteX3" fmla="*/ 1544944 w 8305799"/>
              <a:gd name="connsiteY3" fmla="*/ 1131276 h 2407697"/>
              <a:gd name="connsiteX4" fmla="*/ 1604024 w 8305799"/>
              <a:gd name="connsiteY4" fmla="*/ 1131276 h 2407697"/>
              <a:gd name="connsiteX5" fmla="*/ 1604024 w 8305799"/>
              <a:gd name="connsiteY5" fmla="*/ 1202686 h 2407697"/>
              <a:gd name="connsiteX6" fmla="*/ 1663103 w 8305799"/>
              <a:gd name="connsiteY6" fmla="*/ 1059866 h 2407697"/>
              <a:gd name="connsiteX7" fmla="*/ 6926664 w 8305799"/>
              <a:gd name="connsiteY7" fmla="*/ 909802 h 2407697"/>
              <a:gd name="connsiteX8" fmla="*/ 6926664 w 8305799"/>
              <a:gd name="connsiteY8" fmla="*/ 981212 h 2407697"/>
              <a:gd name="connsiteX9" fmla="*/ 6867584 w 8305799"/>
              <a:gd name="connsiteY9" fmla="*/ 981212 h 2407697"/>
              <a:gd name="connsiteX10" fmla="*/ 6867584 w 8305799"/>
              <a:gd name="connsiteY10" fmla="*/ 1124033 h 2407697"/>
              <a:gd name="connsiteX11" fmla="*/ 6926664 w 8305799"/>
              <a:gd name="connsiteY11" fmla="*/ 1124033 h 2407697"/>
              <a:gd name="connsiteX12" fmla="*/ 6926664 w 8305799"/>
              <a:gd name="connsiteY12" fmla="*/ 1195443 h 2407697"/>
              <a:gd name="connsiteX13" fmla="*/ 6985743 w 8305799"/>
              <a:gd name="connsiteY13" fmla="*/ 1052623 h 2407697"/>
              <a:gd name="connsiteX14" fmla="*/ 5904583 w 8305799"/>
              <a:gd name="connsiteY14" fmla="*/ 909802 h 2407697"/>
              <a:gd name="connsiteX15" fmla="*/ 5904583 w 8305799"/>
              <a:gd name="connsiteY15" fmla="*/ 981212 h 2407697"/>
              <a:gd name="connsiteX16" fmla="*/ 5845503 w 8305799"/>
              <a:gd name="connsiteY16" fmla="*/ 981212 h 2407697"/>
              <a:gd name="connsiteX17" fmla="*/ 5845503 w 8305799"/>
              <a:gd name="connsiteY17" fmla="*/ 1124033 h 2407697"/>
              <a:gd name="connsiteX18" fmla="*/ 5904583 w 8305799"/>
              <a:gd name="connsiteY18" fmla="*/ 1124033 h 2407697"/>
              <a:gd name="connsiteX19" fmla="*/ 5904583 w 8305799"/>
              <a:gd name="connsiteY19" fmla="*/ 1195443 h 2407697"/>
              <a:gd name="connsiteX20" fmla="*/ 5963662 w 8305799"/>
              <a:gd name="connsiteY20" fmla="*/ 1052623 h 2407697"/>
              <a:gd name="connsiteX21" fmla="*/ 5504692 w 8305799"/>
              <a:gd name="connsiteY21" fmla="*/ 909802 h 2407697"/>
              <a:gd name="connsiteX22" fmla="*/ 5504692 w 8305799"/>
              <a:gd name="connsiteY22" fmla="*/ 981212 h 2407697"/>
              <a:gd name="connsiteX23" fmla="*/ 5445612 w 8305799"/>
              <a:gd name="connsiteY23" fmla="*/ 981212 h 2407697"/>
              <a:gd name="connsiteX24" fmla="*/ 5445612 w 8305799"/>
              <a:gd name="connsiteY24" fmla="*/ 1124033 h 2407697"/>
              <a:gd name="connsiteX25" fmla="*/ 5504692 w 8305799"/>
              <a:gd name="connsiteY25" fmla="*/ 1124033 h 2407697"/>
              <a:gd name="connsiteX26" fmla="*/ 5504692 w 8305799"/>
              <a:gd name="connsiteY26" fmla="*/ 1195443 h 2407697"/>
              <a:gd name="connsiteX27" fmla="*/ 5563771 w 8305799"/>
              <a:gd name="connsiteY27" fmla="*/ 1052623 h 2407697"/>
              <a:gd name="connsiteX28" fmla="*/ 2678547 w 8305799"/>
              <a:gd name="connsiteY28" fmla="*/ 909802 h 2407697"/>
              <a:gd name="connsiteX29" fmla="*/ 2678547 w 8305799"/>
              <a:gd name="connsiteY29" fmla="*/ 981212 h 2407697"/>
              <a:gd name="connsiteX30" fmla="*/ 2619469 w 8305799"/>
              <a:gd name="connsiteY30" fmla="*/ 981212 h 2407697"/>
              <a:gd name="connsiteX31" fmla="*/ 2619469 w 8305799"/>
              <a:gd name="connsiteY31" fmla="*/ 1124033 h 2407697"/>
              <a:gd name="connsiteX32" fmla="*/ 2678547 w 8305799"/>
              <a:gd name="connsiteY32" fmla="*/ 1124033 h 2407697"/>
              <a:gd name="connsiteX33" fmla="*/ 2678547 w 8305799"/>
              <a:gd name="connsiteY33" fmla="*/ 1195443 h 2407697"/>
              <a:gd name="connsiteX34" fmla="*/ 2737627 w 8305799"/>
              <a:gd name="connsiteY34" fmla="*/ 1052623 h 2407697"/>
              <a:gd name="connsiteX35" fmla="*/ 2303122 w 8305799"/>
              <a:gd name="connsiteY35" fmla="*/ 909802 h 2407697"/>
              <a:gd name="connsiteX36" fmla="*/ 2303122 w 8305799"/>
              <a:gd name="connsiteY36" fmla="*/ 981212 h 2407697"/>
              <a:gd name="connsiteX37" fmla="*/ 2244043 w 8305799"/>
              <a:gd name="connsiteY37" fmla="*/ 981212 h 2407697"/>
              <a:gd name="connsiteX38" fmla="*/ 2244043 w 8305799"/>
              <a:gd name="connsiteY38" fmla="*/ 1124033 h 2407697"/>
              <a:gd name="connsiteX39" fmla="*/ 2303122 w 8305799"/>
              <a:gd name="connsiteY39" fmla="*/ 1124033 h 2407697"/>
              <a:gd name="connsiteX40" fmla="*/ 2303122 w 8305799"/>
              <a:gd name="connsiteY40" fmla="*/ 1195443 h 2407697"/>
              <a:gd name="connsiteX41" fmla="*/ 2362200 w 8305799"/>
              <a:gd name="connsiteY41" fmla="*/ 1052623 h 2407697"/>
              <a:gd name="connsiteX42" fmla="*/ 1243762 w 8305799"/>
              <a:gd name="connsiteY42" fmla="*/ 909802 h 2407697"/>
              <a:gd name="connsiteX43" fmla="*/ 1243762 w 8305799"/>
              <a:gd name="connsiteY43" fmla="*/ 981212 h 2407697"/>
              <a:gd name="connsiteX44" fmla="*/ 1184682 w 8305799"/>
              <a:gd name="connsiteY44" fmla="*/ 981212 h 2407697"/>
              <a:gd name="connsiteX45" fmla="*/ 1184682 w 8305799"/>
              <a:gd name="connsiteY45" fmla="*/ 1124033 h 2407697"/>
              <a:gd name="connsiteX46" fmla="*/ 1243762 w 8305799"/>
              <a:gd name="connsiteY46" fmla="*/ 1124033 h 2407697"/>
              <a:gd name="connsiteX47" fmla="*/ 1243762 w 8305799"/>
              <a:gd name="connsiteY47" fmla="*/ 1195443 h 2407697"/>
              <a:gd name="connsiteX48" fmla="*/ 1302841 w 8305799"/>
              <a:gd name="connsiteY48" fmla="*/ 1052623 h 2407697"/>
              <a:gd name="connsiteX49" fmla="*/ 1669776 w 8305799"/>
              <a:gd name="connsiteY49" fmla="*/ 531498 h 2407697"/>
              <a:gd name="connsiteX50" fmla="*/ 1669776 w 8305799"/>
              <a:gd name="connsiteY50" fmla="*/ 1668731 h 2407697"/>
              <a:gd name="connsiteX51" fmla="*/ 2243531 w 8305799"/>
              <a:gd name="connsiteY51" fmla="*/ 1668731 h 2407697"/>
              <a:gd name="connsiteX52" fmla="*/ 2243531 w 8305799"/>
              <a:gd name="connsiteY52" fmla="*/ 531498 h 2407697"/>
              <a:gd name="connsiteX53" fmla="*/ 5975900 w 8305799"/>
              <a:gd name="connsiteY53" fmla="*/ 530332 h 2407697"/>
              <a:gd name="connsiteX54" fmla="*/ 5975900 w 8305799"/>
              <a:gd name="connsiteY54" fmla="*/ 1667565 h 2407697"/>
              <a:gd name="connsiteX55" fmla="*/ 6537674 w 8305799"/>
              <a:gd name="connsiteY55" fmla="*/ 1667565 h 2407697"/>
              <a:gd name="connsiteX56" fmla="*/ 6537674 w 8305799"/>
              <a:gd name="connsiteY56" fmla="*/ 1124033 h 2407697"/>
              <a:gd name="connsiteX57" fmla="*/ 6595648 w 8305799"/>
              <a:gd name="connsiteY57" fmla="*/ 1124033 h 2407697"/>
              <a:gd name="connsiteX58" fmla="*/ 6595648 w 8305799"/>
              <a:gd name="connsiteY58" fmla="*/ 1195443 h 2407697"/>
              <a:gd name="connsiteX59" fmla="*/ 6654727 w 8305799"/>
              <a:gd name="connsiteY59" fmla="*/ 1052623 h 2407697"/>
              <a:gd name="connsiteX60" fmla="*/ 6595648 w 8305799"/>
              <a:gd name="connsiteY60" fmla="*/ 909802 h 2407697"/>
              <a:gd name="connsiteX61" fmla="*/ 6595648 w 8305799"/>
              <a:gd name="connsiteY61" fmla="*/ 981212 h 2407697"/>
              <a:gd name="connsiteX62" fmla="*/ 6537674 w 8305799"/>
              <a:gd name="connsiteY62" fmla="*/ 981212 h 2407697"/>
              <a:gd name="connsiteX63" fmla="*/ 6537674 w 8305799"/>
              <a:gd name="connsiteY63" fmla="*/ 530332 h 2407697"/>
              <a:gd name="connsiteX64" fmla="*/ 2749271 w 8305799"/>
              <a:gd name="connsiteY64" fmla="*/ 524819 h 2407697"/>
              <a:gd name="connsiteX65" fmla="*/ 2749271 w 8305799"/>
              <a:gd name="connsiteY65" fmla="*/ 1676174 h 2407697"/>
              <a:gd name="connsiteX66" fmla="*/ 3242240 w 8305799"/>
              <a:gd name="connsiteY66" fmla="*/ 1676174 h 2407697"/>
              <a:gd name="connsiteX67" fmla="*/ 3242240 w 8305799"/>
              <a:gd name="connsiteY67" fmla="*/ 524819 h 2407697"/>
              <a:gd name="connsiteX68" fmla="*/ 7003248 w 8305799"/>
              <a:gd name="connsiteY68" fmla="*/ 523653 h 2407697"/>
              <a:gd name="connsiteX69" fmla="*/ 7003248 w 8305799"/>
              <a:gd name="connsiteY69" fmla="*/ 1675008 h 2407697"/>
              <a:gd name="connsiteX70" fmla="*/ 7496218 w 8305799"/>
              <a:gd name="connsiteY70" fmla="*/ 1675008 h 2407697"/>
              <a:gd name="connsiteX71" fmla="*/ 7496218 w 8305799"/>
              <a:gd name="connsiteY71" fmla="*/ 523653 h 2407697"/>
              <a:gd name="connsiteX72" fmla="*/ 676370 w 8305799"/>
              <a:gd name="connsiteY72" fmla="*/ 512236 h 2407697"/>
              <a:gd name="connsiteX73" fmla="*/ 676370 w 8305799"/>
              <a:gd name="connsiteY73" fmla="*/ 1675008 h 2407697"/>
              <a:gd name="connsiteX74" fmla="*/ 1184168 w 8305799"/>
              <a:gd name="connsiteY74" fmla="*/ 1675008 h 2407697"/>
              <a:gd name="connsiteX75" fmla="*/ 1184168 w 8305799"/>
              <a:gd name="connsiteY75" fmla="*/ 512236 h 2407697"/>
              <a:gd name="connsiteX76" fmla="*/ 4937300 w 8305799"/>
              <a:gd name="connsiteY76" fmla="*/ 511070 h 2407697"/>
              <a:gd name="connsiteX77" fmla="*/ 4937300 w 8305799"/>
              <a:gd name="connsiteY77" fmla="*/ 1675008 h 2407697"/>
              <a:gd name="connsiteX78" fmla="*/ 5445098 w 8305799"/>
              <a:gd name="connsiteY78" fmla="*/ 1675008 h 2407697"/>
              <a:gd name="connsiteX79" fmla="*/ 5445098 w 8305799"/>
              <a:gd name="connsiteY79" fmla="*/ 511070 h 2407697"/>
              <a:gd name="connsiteX80" fmla="*/ 0 w 8305799"/>
              <a:gd name="connsiteY80" fmla="*/ 0 h 2407697"/>
              <a:gd name="connsiteX81" fmla="*/ 8305799 w 8305799"/>
              <a:gd name="connsiteY81" fmla="*/ 0 h 2407697"/>
              <a:gd name="connsiteX82" fmla="*/ 8305799 w 8305799"/>
              <a:gd name="connsiteY82" fmla="*/ 2407697 h 2407697"/>
              <a:gd name="connsiteX83" fmla="*/ 0 w 8305799"/>
              <a:gd name="connsiteY83" fmla="*/ 2407697 h 240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305799" h="2407697">
                <a:moveTo>
                  <a:pt x="1604024" y="917045"/>
                </a:moveTo>
                <a:lnTo>
                  <a:pt x="1604024" y="988455"/>
                </a:lnTo>
                <a:lnTo>
                  <a:pt x="1544944" y="988455"/>
                </a:lnTo>
                <a:lnTo>
                  <a:pt x="1544944" y="1131276"/>
                </a:lnTo>
                <a:lnTo>
                  <a:pt x="1604024" y="1131276"/>
                </a:lnTo>
                <a:lnTo>
                  <a:pt x="1604024" y="1202686"/>
                </a:lnTo>
                <a:lnTo>
                  <a:pt x="1663103" y="1059866"/>
                </a:lnTo>
                <a:close/>
                <a:moveTo>
                  <a:pt x="6926664" y="909802"/>
                </a:moveTo>
                <a:lnTo>
                  <a:pt x="6926664" y="981212"/>
                </a:lnTo>
                <a:lnTo>
                  <a:pt x="6867584" y="981212"/>
                </a:lnTo>
                <a:lnTo>
                  <a:pt x="6867584" y="1124033"/>
                </a:lnTo>
                <a:lnTo>
                  <a:pt x="6926664" y="1124033"/>
                </a:lnTo>
                <a:lnTo>
                  <a:pt x="6926664" y="1195443"/>
                </a:lnTo>
                <a:lnTo>
                  <a:pt x="6985743" y="1052623"/>
                </a:lnTo>
                <a:close/>
                <a:moveTo>
                  <a:pt x="5904583" y="909802"/>
                </a:moveTo>
                <a:lnTo>
                  <a:pt x="5904583" y="981212"/>
                </a:lnTo>
                <a:lnTo>
                  <a:pt x="5845503" y="981212"/>
                </a:lnTo>
                <a:lnTo>
                  <a:pt x="5845503" y="1124033"/>
                </a:lnTo>
                <a:lnTo>
                  <a:pt x="5904583" y="1124033"/>
                </a:lnTo>
                <a:lnTo>
                  <a:pt x="5904583" y="1195443"/>
                </a:lnTo>
                <a:lnTo>
                  <a:pt x="5963662" y="1052623"/>
                </a:lnTo>
                <a:close/>
                <a:moveTo>
                  <a:pt x="5504692" y="909802"/>
                </a:moveTo>
                <a:lnTo>
                  <a:pt x="5504692" y="981212"/>
                </a:lnTo>
                <a:lnTo>
                  <a:pt x="5445612" y="981212"/>
                </a:lnTo>
                <a:lnTo>
                  <a:pt x="5445612" y="1124033"/>
                </a:lnTo>
                <a:lnTo>
                  <a:pt x="5504692" y="1124033"/>
                </a:lnTo>
                <a:lnTo>
                  <a:pt x="5504692" y="1195443"/>
                </a:lnTo>
                <a:lnTo>
                  <a:pt x="5563771" y="1052623"/>
                </a:lnTo>
                <a:close/>
                <a:moveTo>
                  <a:pt x="2678547" y="909802"/>
                </a:moveTo>
                <a:lnTo>
                  <a:pt x="2678547" y="981212"/>
                </a:lnTo>
                <a:lnTo>
                  <a:pt x="2619469" y="981212"/>
                </a:lnTo>
                <a:lnTo>
                  <a:pt x="2619469" y="1124033"/>
                </a:lnTo>
                <a:lnTo>
                  <a:pt x="2678547" y="1124033"/>
                </a:lnTo>
                <a:lnTo>
                  <a:pt x="2678547" y="1195443"/>
                </a:lnTo>
                <a:lnTo>
                  <a:pt x="2737627" y="1052623"/>
                </a:lnTo>
                <a:close/>
                <a:moveTo>
                  <a:pt x="2303122" y="909802"/>
                </a:moveTo>
                <a:lnTo>
                  <a:pt x="2303122" y="981212"/>
                </a:lnTo>
                <a:lnTo>
                  <a:pt x="2244043" y="981212"/>
                </a:lnTo>
                <a:lnTo>
                  <a:pt x="2244043" y="1124033"/>
                </a:lnTo>
                <a:lnTo>
                  <a:pt x="2303122" y="1124033"/>
                </a:lnTo>
                <a:lnTo>
                  <a:pt x="2303122" y="1195443"/>
                </a:lnTo>
                <a:lnTo>
                  <a:pt x="2362200" y="1052623"/>
                </a:lnTo>
                <a:close/>
                <a:moveTo>
                  <a:pt x="1243762" y="909802"/>
                </a:moveTo>
                <a:lnTo>
                  <a:pt x="1243762" y="981212"/>
                </a:lnTo>
                <a:lnTo>
                  <a:pt x="1184682" y="981212"/>
                </a:lnTo>
                <a:lnTo>
                  <a:pt x="1184682" y="1124033"/>
                </a:lnTo>
                <a:lnTo>
                  <a:pt x="1243762" y="1124033"/>
                </a:lnTo>
                <a:lnTo>
                  <a:pt x="1243762" y="1195443"/>
                </a:lnTo>
                <a:lnTo>
                  <a:pt x="1302841" y="1052623"/>
                </a:lnTo>
                <a:close/>
                <a:moveTo>
                  <a:pt x="1669776" y="531498"/>
                </a:moveTo>
                <a:lnTo>
                  <a:pt x="1669776" y="1668731"/>
                </a:lnTo>
                <a:lnTo>
                  <a:pt x="2243531" y="1668731"/>
                </a:lnTo>
                <a:lnTo>
                  <a:pt x="2243531" y="531498"/>
                </a:lnTo>
                <a:close/>
                <a:moveTo>
                  <a:pt x="5975900" y="530332"/>
                </a:moveTo>
                <a:lnTo>
                  <a:pt x="5975900" y="1667565"/>
                </a:lnTo>
                <a:lnTo>
                  <a:pt x="6537674" y="1667565"/>
                </a:lnTo>
                <a:lnTo>
                  <a:pt x="6537674" y="1124033"/>
                </a:lnTo>
                <a:lnTo>
                  <a:pt x="6595648" y="1124033"/>
                </a:lnTo>
                <a:lnTo>
                  <a:pt x="6595648" y="1195443"/>
                </a:lnTo>
                <a:lnTo>
                  <a:pt x="6654727" y="1052623"/>
                </a:lnTo>
                <a:lnTo>
                  <a:pt x="6595648" y="909802"/>
                </a:lnTo>
                <a:lnTo>
                  <a:pt x="6595648" y="981212"/>
                </a:lnTo>
                <a:lnTo>
                  <a:pt x="6537674" y="981212"/>
                </a:lnTo>
                <a:lnTo>
                  <a:pt x="6537674" y="530332"/>
                </a:lnTo>
                <a:close/>
                <a:moveTo>
                  <a:pt x="2749271" y="524819"/>
                </a:moveTo>
                <a:lnTo>
                  <a:pt x="2749271" y="1676174"/>
                </a:lnTo>
                <a:lnTo>
                  <a:pt x="3242240" y="1676174"/>
                </a:lnTo>
                <a:lnTo>
                  <a:pt x="3242240" y="524819"/>
                </a:lnTo>
                <a:close/>
                <a:moveTo>
                  <a:pt x="7003248" y="523653"/>
                </a:moveTo>
                <a:lnTo>
                  <a:pt x="7003248" y="1675008"/>
                </a:lnTo>
                <a:lnTo>
                  <a:pt x="7496218" y="1675008"/>
                </a:lnTo>
                <a:lnTo>
                  <a:pt x="7496218" y="523653"/>
                </a:lnTo>
                <a:close/>
                <a:moveTo>
                  <a:pt x="676370" y="512236"/>
                </a:moveTo>
                <a:lnTo>
                  <a:pt x="676370" y="1675008"/>
                </a:lnTo>
                <a:lnTo>
                  <a:pt x="1184168" y="1675008"/>
                </a:lnTo>
                <a:lnTo>
                  <a:pt x="1184168" y="512236"/>
                </a:lnTo>
                <a:close/>
                <a:moveTo>
                  <a:pt x="4937300" y="511070"/>
                </a:moveTo>
                <a:lnTo>
                  <a:pt x="4937300" y="1675008"/>
                </a:lnTo>
                <a:lnTo>
                  <a:pt x="5445098" y="1675008"/>
                </a:lnTo>
                <a:lnTo>
                  <a:pt x="5445098" y="511070"/>
                </a:lnTo>
                <a:close/>
                <a:moveTo>
                  <a:pt x="0" y="0"/>
                </a:moveTo>
                <a:lnTo>
                  <a:pt x="8305799" y="0"/>
                </a:lnTo>
                <a:lnTo>
                  <a:pt x="8305799" y="2407697"/>
                </a:lnTo>
                <a:lnTo>
                  <a:pt x="0" y="240769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Kelson Sans" panose="020B0604020202020204" charset="0"/>
              </a:rPr>
              <a:t>TNA Switch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69BB3-6DFB-BD53-6CC8-A232EBFF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6150"/>
            <a:ext cx="10515600" cy="875785"/>
          </a:xfrm>
        </p:spPr>
        <p:txBody>
          <a:bodyPr>
            <a:normAutofit/>
          </a:bodyPr>
          <a:lstStyle/>
          <a:p>
            <a:r>
              <a:rPr lang="en-US"/>
              <a:t>Tofino Native Architecture (TNA)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948A53A-9D0F-F453-7258-44A56511E2D1}"/>
              </a:ext>
            </a:extLst>
          </p:cNvPr>
          <p:cNvSpPr txBox="1"/>
          <p:nvPr/>
        </p:nvSpPr>
        <p:spPr>
          <a:xfrm>
            <a:off x="7711689" y="-9317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>
              <a:latin typeface="Kelson Sans" panose="020B0604020202020204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80A12A8-00D5-F1C4-6245-488F9F195D79}"/>
              </a:ext>
            </a:extLst>
          </p:cNvPr>
          <p:cNvSpPr/>
          <p:nvPr/>
        </p:nvSpPr>
        <p:spPr>
          <a:xfrm rot="5400000">
            <a:off x="3121032" y="2559945"/>
            <a:ext cx="304721" cy="4231515"/>
          </a:xfrm>
          <a:prstGeom prst="rightBrace">
            <a:avLst>
              <a:gd name="adj1" fmla="val 23408"/>
              <a:gd name="adj2" fmla="val 50000"/>
            </a:avLst>
          </a:prstGeom>
          <a:ln>
            <a:solidFill>
              <a:srgbClr val="C813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51EAD-125B-AE53-A532-73512FE7BDFB}"/>
              </a:ext>
            </a:extLst>
          </p:cNvPr>
          <p:cNvSpPr txBox="1"/>
          <p:nvPr/>
        </p:nvSpPr>
        <p:spPr>
          <a:xfrm flipH="1">
            <a:off x="1657867" y="4758722"/>
            <a:ext cx="3248285" cy="344788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sz="2400">
                <a:latin typeface="Kelson Sans" panose="020B0604020202020204" charset="0"/>
              </a:rPr>
              <a:t>Ingress pipeline</a:t>
            </a:r>
          </a:p>
        </p:txBody>
      </p:sp>
      <p:sp>
        <p:nvSpPr>
          <p:cNvPr id="116" name="Right Brace 115">
            <a:extLst>
              <a:ext uri="{FF2B5EF4-FFF2-40B4-BE49-F238E27FC236}">
                <a16:creationId xmlns:a16="http://schemas.microsoft.com/office/drawing/2014/main" id="{43FA72E3-D641-7626-2114-7F45A01398BE}"/>
              </a:ext>
            </a:extLst>
          </p:cNvPr>
          <p:cNvSpPr/>
          <p:nvPr/>
        </p:nvSpPr>
        <p:spPr>
          <a:xfrm rot="5400000">
            <a:off x="8858730" y="2528924"/>
            <a:ext cx="273616" cy="4208521"/>
          </a:xfrm>
          <a:prstGeom prst="rightBrace">
            <a:avLst>
              <a:gd name="adj1" fmla="val 23408"/>
              <a:gd name="adj2" fmla="val 50000"/>
            </a:avLst>
          </a:prstGeom>
          <a:ln>
            <a:solidFill>
              <a:srgbClr val="C813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0A6AD05-61AB-5A2C-80B2-32918B3E6C36}"/>
              </a:ext>
            </a:extLst>
          </p:cNvPr>
          <p:cNvSpPr txBox="1"/>
          <p:nvPr/>
        </p:nvSpPr>
        <p:spPr>
          <a:xfrm flipH="1">
            <a:off x="7304282" y="4749654"/>
            <a:ext cx="3248285" cy="344788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sz="2400">
                <a:latin typeface="Kelson Sans" panose="020B0604020202020204" charset="0"/>
              </a:rPr>
              <a:t>Egress pipeline</a:t>
            </a:r>
          </a:p>
        </p:txBody>
      </p:sp>
      <p:sp>
        <p:nvSpPr>
          <p:cNvPr id="322" name="Right Arrow 321">
            <a:extLst>
              <a:ext uri="{FF2B5EF4-FFF2-40B4-BE49-F238E27FC236}">
                <a16:creationId xmlns:a16="http://schemas.microsoft.com/office/drawing/2014/main" id="{B72C814B-D262-3FFE-35BB-C596A616B2CD}"/>
              </a:ext>
            </a:extLst>
          </p:cNvPr>
          <p:cNvSpPr/>
          <p:nvPr/>
        </p:nvSpPr>
        <p:spPr>
          <a:xfrm>
            <a:off x="2070054" y="3099924"/>
            <a:ext cx="157545" cy="380855"/>
          </a:xfrm>
          <a:prstGeom prst="rightArrow">
            <a:avLst/>
          </a:prstGeom>
          <a:solidFill>
            <a:srgbClr val="0357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325" name="Right Arrow 324">
            <a:extLst>
              <a:ext uri="{FF2B5EF4-FFF2-40B4-BE49-F238E27FC236}">
                <a16:creationId xmlns:a16="http://schemas.microsoft.com/office/drawing/2014/main" id="{B284D7CA-484F-D9DC-D7B2-DF32109D21D8}"/>
              </a:ext>
            </a:extLst>
          </p:cNvPr>
          <p:cNvSpPr/>
          <p:nvPr/>
        </p:nvSpPr>
        <p:spPr>
          <a:xfrm>
            <a:off x="3482533" y="3099924"/>
            <a:ext cx="157545" cy="380855"/>
          </a:xfrm>
          <a:prstGeom prst="rightArrow">
            <a:avLst/>
          </a:prstGeom>
          <a:solidFill>
            <a:srgbClr val="0357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C3583DF8-577E-1982-CDF5-C4278E43E366}"/>
              </a:ext>
            </a:extLst>
          </p:cNvPr>
          <p:cNvGrpSpPr/>
          <p:nvPr/>
        </p:nvGrpSpPr>
        <p:grpSpPr>
          <a:xfrm>
            <a:off x="1392304" y="2569835"/>
            <a:ext cx="677064" cy="1550363"/>
            <a:chOff x="605574" y="1959131"/>
            <a:chExt cx="722586" cy="1616828"/>
          </a:xfrm>
        </p:grpSpPr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522E963D-345B-5AF1-FE3B-D70A175484E1}"/>
                </a:ext>
              </a:extLst>
            </p:cNvPr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5495" tIns="0" rIns="155495" bIns="77748" rtlCol="0" anchor="ctr"/>
            <a:lstStyle/>
            <a:p>
              <a:pPr algn="ctr">
                <a:lnSpc>
                  <a:spcPts val="1900"/>
                </a:lnSpc>
              </a:pPr>
              <a:r>
                <a:rPr lang="en-US" sz="2000">
                  <a:solidFill>
                    <a:srgbClr val="000000"/>
                  </a:solidFill>
                  <a:latin typeface="Kelson Sans" panose="020B0604020202020204" charset="0"/>
                </a:rPr>
                <a:t> </a:t>
              </a: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FA88FB67-42C1-29AB-1F3A-AA04700F82A4}"/>
                </a:ext>
              </a:extLst>
            </p:cNvPr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B0604020202020204" charset="0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E23F0D38-AB1A-5353-6B91-9F9F6F7814DD}"/>
                </a:ext>
              </a:extLst>
            </p:cNvPr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B0604020202020204" charset="0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FC9B1F3C-5ECE-BAD3-01B8-37015CB08C3A}"/>
                </a:ext>
              </a:extLst>
            </p:cNvPr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B0604020202020204" charset="0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2ED75AD7-673F-59F2-BE79-7F64237EB510}"/>
                </a:ext>
              </a:extLst>
            </p:cNvPr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B0604020202020204" charset="0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ED67647-3EE4-185C-E122-11ADDE19D75E}"/>
                </a:ext>
              </a:extLst>
            </p:cNvPr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B0604020202020204" charset="0"/>
              </a:endParaRPr>
            </a:p>
          </p:txBody>
        </p:sp>
        <p:cxnSp>
          <p:nvCxnSpPr>
            <p:cNvPr id="333" name="Curved Connector 332">
              <a:extLst>
                <a:ext uri="{FF2B5EF4-FFF2-40B4-BE49-F238E27FC236}">
                  <a16:creationId xmlns:a16="http://schemas.microsoft.com/office/drawing/2014/main" id="{2AC5238C-564C-E644-2AE1-B73D84652C35}"/>
                </a:ext>
              </a:extLst>
            </p:cNvPr>
            <p:cNvCxnSpPr/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C813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urved Connector 333">
              <a:extLst>
                <a:ext uri="{FF2B5EF4-FFF2-40B4-BE49-F238E27FC236}">
                  <a16:creationId xmlns:a16="http://schemas.microsoft.com/office/drawing/2014/main" id="{9D0CED2E-B2F2-D804-3EDC-30717A8D938B}"/>
                </a:ext>
              </a:extLst>
            </p:cNvPr>
            <p:cNvCxnSpPr/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C813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Curved Connector 334">
              <a:extLst>
                <a:ext uri="{FF2B5EF4-FFF2-40B4-BE49-F238E27FC236}">
                  <a16:creationId xmlns:a16="http://schemas.microsoft.com/office/drawing/2014/main" id="{84A5757C-45E6-2BBA-40C5-20B3404EB0AA}"/>
                </a:ext>
              </a:extLst>
            </p:cNvPr>
            <p:cNvCxnSpPr/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C813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urved Connector 335">
              <a:extLst>
                <a:ext uri="{FF2B5EF4-FFF2-40B4-BE49-F238E27FC236}">
                  <a16:creationId xmlns:a16="http://schemas.microsoft.com/office/drawing/2014/main" id="{7FC0AF86-837B-F589-2644-22F49D7FEBDC}"/>
                </a:ext>
              </a:extLst>
            </p:cNvPr>
            <p:cNvCxnSpPr/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C813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urved Connector 336">
              <a:extLst>
                <a:ext uri="{FF2B5EF4-FFF2-40B4-BE49-F238E27FC236}">
                  <a16:creationId xmlns:a16="http://schemas.microsoft.com/office/drawing/2014/main" id="{0DB63928-C543-952A-3028-5D4FBE050610}"/>
                </a:ext>
              </a:extLst>
            </p:cNvPr>
            <p:cNvCxnSpPr/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C813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urved Connector 337">
              <a:extLst>
                <a:ext uri="{FF2B5EF4-FFF2-40B4-BE49-F238E27FC236}">
                  <a16:creationId xmlns:a16="http://schemas.microsoft.com/office/drawing/2014/main" id="{2926C2CB-22D4-59E2-C755-3DF800361FF5}"/>
                </a:ext>
              </a:extLst>
            </p:cNvPr>
            <p:cNvCxnSpPr/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C813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C2133578-CB28-569E-9172-C9122A9D42CF}"/>
              </a:ext>
            </a:extLst>
          </p:cNvPr>
          <p:cNvGrpSpPr/>
          <p:nvPr/>
        </p:nvGrpSpPr>
        <p:grpSpPr>
          <a:xfrm>
            <a:off x="4156170" y="2586613"/>
            <a:ext cx="657293" cy="1535140"/>
            <a:chOff x="7478671" y="1969421"/>
            <a:chExt cx="842815" cy="1638356"/>
          </a:xfrm>
        </p:grpSpPr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8F529787-6E97-F2AE-4A7C-9C123EC97AC0}"/>
                </a:ext>
              </a:extLst>
            </p:cNvPr>
            <p:cNvSpPr/>
            <p:nvPr/>
          </p:nvSpPr>
          <p:spPr>
            <a:xfrm>
              <a:off x="7478671" y="1969421"/>
              <a:ext cx="842815" cy="1638356"/>
            </a:xfrm>
            <a:prstGeom prst="rect">
              <a:avLst/>
            </a:prstGeom>
            <a:solidFill>
              <a:srgbClr val="D7F3A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5495" tIns="0" rIns="155495" bIns="77748" rtlCol="0" anchor="ctr"/>
            <a:lstStyle/>
            <a:p>
              <a:pPr algn="ctr">
                <a:lnSpc>
                  <a:spcPts val="1900"/>
                </a:lnSpc>
              </a:pPr>
              <a:r>
                <a:rPr lang="en-US" sz="2000">
                  <a:solidFill>
                    <a:srgbClr val="000000"/>
                  </a:solidFill>
                  <a:latin typeface="Kelson Sans" panose="020B0604020202020204" charset="0"/>
                </a:rPr>
                <a:t> </a:t>
              </a:r>
            </a:p>
          </p:txBody>
        </p: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2696E7EE-B216-3E84-4295-DF0457032380}"/>
                </a:ext>
              </a:extLst>
            </p:cNvPr>
            <p:cNvGrpSpPr/>
            <p:nvPr/>
          </p:nvGrpSpPr>
          <p:grpSpPr>
            <a:xfrm>
              <a:off x="7610131" y="2193196"/>
              <a:ext cx="552334" cy="519142"/>
              <a:chOff x="8131589" y="4009362"/>
              <a:chExt cx="552334" cy="692189"/>
            </a:xfrm>
          </p:grpSpPr>
          <p:grpSp>
            <p:nvGrpSpPr>
              <p:cNvPr id="450" name="Group 65">
                <a:extLst>
                  <a:ext uri="{FF2B5EF4-FFF2-40B4-BE49-F238E27FC236}">
                    <a16:creationId xmlns:a16="http://schemas.microsoft.com/office/drawing/2014/main" id="{494F3742-9F8D-625A-2638-A81F3C559AD9}"/>
                  </a:ext>
                </a:extLst>
              </p:cNvPr>
              <p:cNvGrpSpPr/>
              <p:nvPr/>
            </p:nvGrpSpPr>
            <p:grpSpPr>
              <a:xfrm>
                <a:off x="8131589" y="4009362"/>
                <a:ext cx="551591" cy="228624"/>
                <a:chOff x="7660968" y="1751777"/>
                <a:chExt cx="1040580" cy="450645"/>
              </a:xfrm>
            </p:grpSpPr>
            <p:sp>
              <p:nvSpPr>
                <p:cNvPr id="455" name="Freeform 454">
                  <a:extLst>
                    <a:ext uri="{FF2B5EF4-FFF2-40B4-BE49-F238E27FC236}">
                      <a16:creationId xmlns:a16="http://schemas.microsoft.com/office/drawing/2014/main" id="{A2882821-A298-823E-26D3-1C48A036063B}"/>
                    </a:ext>
                  </a:extLst>
                </p:cNvPr>
                <p:cNvSpPr/>
                <p:nvPr/>
              </p:nvSpPr>
              <p:spPr>
                <a:xfrm>
                  <a:off x="7660968" y="1751777"/>
                  <a:ext cx="1040580" cy="450645"/>
                </a:xfrm>
                <a:custGeom>
                  <a:avLst/>
                  <a:gdLst>
                    <a:gd name="connsiteX0" fmla="*/ 0 w 1040580"/>
                    <a:gd name="connsiteY0" fmla="*/ 0 h 450645"/>
                    <a:gd name="connsiteX1" fmla="*/ 1040580 w 1040580"/>
                    <a:gd name="connsiteY1" fmla="*/ 8193 h 450645"/>
                    <a:gd name="connsiteX2" fmla="*/ 1032387 w 1040580"/>
                    <a:gd name="connsiteY2" fmla="*/ 450645 h 450645"/>
                    <a:gd name="connsiteX3" fmla="*/ 16387 w 1040580"/>
                    <a:gd name="connsiteY3" fmla="*/ 442451 h 450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580" h="450645">
                      <a:moveTo>
                        <a:pt x="0" y="0"/>
                      </a:moveTo>
                      <a:lnTo>
                        <a:pt x="1040580" y="8193"/>
                      </a:lnTo>
                      <a:lnTo>
                        <a:pt x="1032387" y="450645"/>
                      </a:lnTo>
                      <a:lnTo>
                        <a:pt x="16387" y="442451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8E30B1D4-66CB-CF91-0FD6-D896BE477490}"/>
                    </a:ext>
                  </a:extLst>
                </p:cNvPr>
                <p:cNvCxnSpPr/>
                <p:nvPr/>
              </p:nvCxnSpPr>
              <p:spPr>
                <a:xfrm>
                  <a:off x="8501629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>
                  <a:extLst>
                    <a:ext uri="{FF2B5EF4-FFF2-40B4-BE49-F238E27FC236}">
                      <a16:creationId xmlns:a16="http://schemas.microsoft.com/office/drawing/2014/main" id="{D67BCFA0-6F88-6D5C-FDCA-0967B6E044A2}"/>
                    </a:ext>
                  </a:extLst>
                </p:cNvPr>
                <p:cNvCxnSpPr/>
                <p:nvPr/>
              </p:nvCxnSpPr>
              <p:spPr>
                <a:xfrm>
                  <a:off x="8268933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" name="Group 70">
                <a:extLst>
                  <a:ext uri="{FF2B5EF4-FFF2-40B4-BE49-F238E27FC236}">
                    <a16:creationId xmlns:a16="http://schemas.microsoft.com/office/drawing/2014/main" id="{48F5A490-F70A-814A-C401-286DA0B9FEEA}"/>
                  </a:ext>
                </a:extLst>
              </p:cNvPr>
              <p:cNvGrpSpPr/>
              <p:nvPr/>
            </p:nvGrpSpPr>
            <p:grpSpPr>
              <a:xfrm>
                <a:off x="8132332" y="4472927"/>
                <a:ext cx="551591" cy="228624"/>
                <a:chOff x="7660968" y="1751777"/>
                <a:chExt cx="1040580" cy="450645"/>
              </a:xfrm>
            </p:grpSpPr>
            <p:sp>
              <p:nvSpPr>
                <p:cNvPr id="452" name="Freeform 451">
                  <a:extLst>
                    <a:ext uri="{FF2B5EF4-FFF2-40B4-BE49-F238E27FC236}">
                      <a16:creationId xmlns:a16="http://schemas.microsoft.com/office/drawing/2014/main" id="{0BBE5F3A-6AC5-0955-E0A0-9569282C894D}"/>
                    </a:ext>
                  </a:extLst>
                </p:cNvPr>
                <p:cNvSpPr/>
                <p:nvPr/>
              </p:nvSpPr>
              <p:spPr>
                <a:xfrm>
                  <a:off x="7660968" y="1751777"/>
                  <a:ext cx="1040580" cy="450645"/>
                </a:xfrm>
                <a:custGeom>
                  <a:avLst/>
                  <a:gdLst>
                    <a:gd name="connsiteX0" fmla="*/ 0 w 1040580"/>
                    <a:gd name="connsiteY0" fmla="*/ 0 h 450645"/>
                    <a:gd name="connsiteX1" fmla="*/ 1040580 w 1040580"/>
                    <a:gd name="connsiteY1" fmla="*/ 8193 h 450645"/>
                    <a:gd name="connsiteX2" fmla="*/ 1032387 w 1040580"/>
                    <a:gd name="connsiteY2" fmla="*/ 450645 h 450645"/>
                    <a:gd name="connsiteX3" fmla="*/ 16387 w 1040580"/>
                    <a:gd name="connsiteY3" fmla="*/ 442451 h 450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580" h="450645">
                      <a:moveTo>
                        <a:pt x="0" y="0"/>
                      </a:moveTo>
                      <a:lnTo>
                        <a:pt x="1040580" y="8193"/>
                      </a:lnTo>
                      <a:lnTo>
                        <a:pt x="1032387" y="450645"/>
                      </a:lnTo>
                      <a:lnTo>
                        <a:pt x="16387" y="442451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cxnSp>
              <p:nvCxnSpPr>
                <p:cNvPr id="453" name="Straight Connector 452">
                  <a:extLst>
                    <a:ext uri="{FF2B5EF4-FFF2-40B4-BE49-F238E27FC236}">
                      <a16:creationId xmlns:a16="http://schemas.microsoft.com/office/drawing/2014/main" id="{DEC4338C-D169-F110-1948-4057D8B9C917}"/>
                    </a:ext>
                  </a:extLst>
                </p:cNvPr>
                <p:cNvCxnSpPr/>
                <p:nvPr/>
              </p:nvCxnSpPr>
              <p:spPr>
                <a:xfrm>
                  <a:off x="8501629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>
                  <a:extLst>
                    <a:ext uri="{FF2B5EF4-FFF2-40B4-BE49-F238E27FC236}">
                      <a16:creationId xmlns:a16="http://schemas.microsoft.com/office/drawing/2014/main" id="{1E308C9C-A75E-7707-70D3-4512204698D1}"/>
                    </a:ext>
                  </a:extLst>
                </p:cNvPr>
                <p:cNvCxnSpPr/>
                <p:nvPr/>
              </p:nvCxnSpPr>
              <p:spPr>
                <a:xfrm>
                  <a:off x="8268933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660E31FC-9A48-5900-C281-85B685507114}"/>
                </a:ext>
              </a:extLst>
            </p:cNvPr>
            <p:cNvGrpSpPr/>
            <p:nvPr/>
          </p:nvGrpSpPr>
          <p:grpSpPr>
            <a:xfrm>
              <a:off x="7610874" y="2888770"/>
              <a:ext cx="552334" cy="519142"/>
              <a:chOff x="8131589" y="4009362"/>
              <a:chExt cx="552334" cy="692189"/>
            </a:xfrm>
          </p:grpSpPr>
          <p:grpSp>
            <p:nvGrpSpPr>
              <p:cNvPr id="343" name="Group 65">
                <a:extLst>
                  <a:ext uri="{FF2B5EF4-FFF2-40B4-BE49-F238E27FC236}">
                    <a16:creationId xmlns:a16="http://schemas.microsoft.com/office/drawing/2014/main" id="{DA618088-3478-D6D9-459D-F5905BC4D300}"/>
                  </a:ext>
                </a:extLst>
              </p:cNvPr>
              <p:cNvGrpSpPr/>
              <p:nvPr/>
            </p:nvGrpSpPr>
            <p:grpSpPr>
              <a:xfrm>
                <a:off x="8131589" y="4009362"/>
                <a:ext cx="551591" cy="228624"/>
                <a:chOff x="7660968" y="1751777"/>
                <a:chExt cx="1040580" cy="450645"/>
              </a:xfrm>
            </p:grpSpPr>
            <p:sp>
              <p:nvSpPr>
                <p:cNvPr id="445" name="Freeform 444">
                  <a:extLst>
                    <a:ext uri="{FF2B5EF4-FFF2-40B4-BE49-F238E27FC236}">
                      <a16:creationId xmlns:a16="http://schemas.microsoft.com/office/drawing/2014/main" id="{A9CFD412-33D8-8E1E-1420-A54BECE96072}"/>
                    </a:ext>
                  </a:extLst>
                </p:cNvPr>
                <p:cNvSpPr/>
                <p:nvPr/>
              </p:nvSpPr>
              <p:spPr>
                <a:xfrm>
                  <a:off x="7660968" y="1751777"/>
                  <a:ext cx="1040580" cy="450645"/>
                </a:xfrm>
                <a:custGeom>
                  <a:avLst/>
                  <a:gdLst>
                    <a:gd name="connsiteX0" fmla="*/ 0 w 1040580"/>
                    <a:gd name="connsiteY0" fmla="*/ 0 h 450645"/>
                    <a:gd name="connsiteX1" fmla="*/ 1040580 w 1040580"/>
                    <a:gd name="connsiteY1" fmla="*/ 8193 h 450645"/>
                    <a:gd name="connsiteX2" fmla="*/ 1032387 w 1040580"/>
                    <a:gd name="connsiteY2" fmla="*/ 450645 h 450645"/>
                    <a:gd name="connsiteX3" fmla="*/ 16387 w 1040580"/>
                    <a:gd name="connsiteY3" fmla="*/ 442451 h 450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580" h="450645">
                      <a:moveTo>
                        <a:pt x="0" y="0"/>
                      </a:moveTo>
                      <a:lnTo>
                        <a:pt x="1040580" y="8193"/>
                      </a:lnTo>
                      <a:lnTo>
                        <a:pt x="1032387" y="450645"/>
                      </a:lnTo>
                      <a:lnTo>
                        <a:pt x="16387" y="442451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cxnSp>
              <p:nvCxnSpPr>
                <p:cNvPr id="447" name="Straight Connector 446">
                  <a:extLst>
                    <a:ext uri="{FF2B5EF4-FFF2-40B4-BE49-F238E27FC236}">
                      <a16:creationId xmlns:a16="http://schemas.microsoft.com/office/drawing/2014/main" id="{A2569998-A4DB-59D5-FC36-0226D09901B9}"/>
                    </a:ext>
                  </a:extLst>
                </p:cNvPr>
                <p:cNvCxnSpPr/>
                <p:nvPr/>
              </p:nvCxnSpPr>
              <p:spPr>
                <a:xfrm>
                  <a:off x="8501629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447">
                  <a:extLst>
                    <a:ext uri="{FF2B5EF4-FFF2-40B4-BE49-F238E27FC236}">
                      <a16:creationId xmlns:a16="http://schemas.microsoft.com/office/drawing/2014/main" id="{D8D660FC-2C84-8698-2FB3-4AB403235327}"/>
                    </a:ext>
                  </a:extLst>
                </p:cNvPr>
                <p:cNvCxnSpPr/>
                <p:nvPr/>
              </p:nvCxnSpPr>
              <p:spPr>
                <a:xfrm>
                  <a:off x="8268933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4" name="Group 70">
                <a:extLst>
                  <a:ext uri="{FF2B5EF4-FFF2-40B4-BE49-F238E27FC236}">
                    <a16:creationId xmlns:a16="http://schemas.microsoft.com/office/drawing/2014/main" id="{4CBC71D0-307F-317A-0AAD-48B8BE7B184A}"/>
                  </a:ext>
                </a:extLst>
              </p:cNvPr>
              <p:cNvGrpSpPr/>
              <p:nvPr/>
            </p:nvGrpSpPr>
            <p:grpSpPr>
              <a:xfrm>
                <a:off x="8132332" y="4472927"/>
                <a:ext cx="551591" cy="228624"/>
                <a:chOff x="7660968" y="1751777"/>
                <a:chExt cx="1040580" cy="450645"/>
              </a:xfrm>
            </p:grpSpPr>
            <p:sp>
              <p:nvSpPr>
                <p:cNvPr id="345" name="Freeform 344">
                  <a:extLst>
                    <a:ext uri="{FF2B5EF4-FFF2-40B4-BE49-F238E27FC236}">
                      <a16:creationId xmlns:a16="http://schemas.microsoft.com/office/drawing/2014/main" id="{49784A2F-0FFB-D707-B59B-A4ACC75737C9}"/>
                    </a:ext>
                  </a:extLst>
                </p:cNvPr>
                <p:cNvSpPr/>
                <p:nvPr/>
              </p:nvSpPr>
              <p:spPr>
                <a:xfrm>
                  <a:off x="7660968" y="1751777"/>
                  <a:ext cx="1040580" cy="450645"/>
                </a:xfrm>
                <a:custGeom>
                  <a:avLst/>
                  <a:gdLst>
                    <a:gd name="connsiteX0" fmla="*/ 0 w 1040580"/>
                    <a:gd name="connsiteY0" fmla="*/ 0 h 450645"/>
                    <a:gd name="connsiteX1" fmla="*/ 1040580 w 1040580"/>
                    <a:gd name="connsiteY1" fmla="*/ 8193 h 450645"/>
                    <a:gd name="connsiteX2" fmla="*/ 1032387 w 1040580"/>
                    <a:gd name="connsiteY2" fmla="*/ 450645 h 450645"/>
                    <a:gd name="connsiteX3" fmla="*/ 16387 w 1040580"/>
                    <a:gd name="connsiteY3" fmla="*/ 442451 h 450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580" h="450645">
                      <a:moveTo>
                        <a:pt x="0" y="0"/>
                      </a:moveTo>
                      <a:lnTo>
                        <a:pt x="1040580" y="8193"/>
                      </a:lnTo>
                      <a:lnTo>
                        <a:pt x="1032387" y="450645"/>
                      </a:lnTo>
                      <a:lnTo>
                        <a:pt x="16387" y="442451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EA8A2DB4-63B5-8C5D-51F9-76DE5E15D1F1}"/>
                    </a:ext>
                  </a:extLst>
                </p:cNvPr>
                <p:cNvCxnSpPr/>
                <p:nvPr/>
              </p:nvCxnSpPr>
              <p:spPr>
                <a:xfrm>
                  <a:off x="8501629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A57BE06A-1E54-51CF-E549-2EC4F045D2D7}"/>
                    </a:ext>
                  </a:extLst>
                </p:cNvPr>
                <p:cNvCxnSpPr/>
                <p:nvPr/>
              </p:nvCxnSpPr>
              <p:spPr>
                <a:xfrm>
                  <a:off x="8268933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00" name="Right Arrow 499">
            <a:extLst>
              <a:ext uri="{FF2B5EF4-FFF2-40B4-BE49-F238E27FC236}">
                <a16:creationId xmlns:a16="http://schemas.microsoft.com/office/drawing/2014/main" id="{6AE6A22A-191D-BB62-617F-0A8A8958A2CC}"/>
              </a:ext>
            </a:extLst>
          </p:cNvPr>
          <p:cNvSpPr/>
          <p:nvPr/>
        </p:nvSpPr>
        <p:spPr>
          <a:xfrm>
            <a:off x="3983810" y="3099924"/>
            <a:ext cx="157545" cy="380855"/>
          </a:xfrm>
          <a:prstGeom prst="rightArrow">
            <a:avLst/>
          </a:prstGeom>
          <a:solidFill>
            <a:srgbClr val="0357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501" name="Right Arrow 500">
            <a:extLst>
              <a:ext uri="{FF2B5EF4-FFF2-40B4-BE49-F238E27FC236}">
                <a16:creationId xmlns:a16="http://schemas.microsoft.com/office/drawing/2014/main" id="{793632C4-E73F-EA26-4BC1-79C31A3A4D97}"/>
              </a:ext>
            </a:extLst>
          </p:cNvPr>
          <p:cNvSpPr/>
          <p:nvPr/>
        </p:nvSpPr>
        <p:spPr>
          <a:xfrm>
            <a:off x="2087501" y="3687867"/>
            <a:ext cx="157545" cy="380855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Kelson Sans" panose="020B0604020202020204" charset="0"/>
            </a:endParaRPr>
          </a:p>
        </p:txBody>
      </p:sp>
      <p:sp>
        <p:nvSpPr>
          <p:cNvPr id="502" name="Right Arrow 501">
            <a:extLst>
              <a:ext uri="{FF2B5EF4-FFF2-40B4-BE49-F238E27FC236}">
                <a16:creationId xmlns:a16="http://schemas.microsoft.com/office/drawing/2014/main" id="{EEE69A50-9661-5866-56FC-09765E8B7D3B}"/>
              </a:ext>
            </a:extLst>
          </p:cNvPr>
          <p:cNvSpPr/>
          <p:nvPr/>
        </p:nvSpPr>
        <p:spPr>
          <a:xfrm>
            <a:off x="1217372" y="2667399"/>
            <a:ext cx="157545" cy="38085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503" name="Right Arrow 502">
            <a:extLst>
              <a:ext uri="{FF2B5EF4-FFF2-40B4-BE49-F238E27FC236}">
                <a16:creationId xmlns:a16="http://schemas.microsoft.com/office/drawing/2014/main" id="{6BE0D1FF-9E20-232F-D9BF-84BB0E9D5662}"/>
              </a:ext>
            </a:extLst>
          </p:cNvPr>
          <p:cNvSpPr/>
          <p:nvPr/>
        </p:nvSpPr>
        <p:spPr>
          <a:xfrm>
            <a:off x="4814570" y="2681873"/>
            <a:ext cx="157545" cy="380855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504" name="Right Arrow 503">
            <a:extLst>
              <a:ext uri="{FF2B5EF4-FFF2-40B4-BE49-F238E27FC236}">
                <a16:creationId xmlns:a16="http://schemas.microsoft.com/office/drawing/2014/main" id="{F4C18D9E-0E68-6A61-1010-BDB126C3F318}"/>
              </a:ext>
            </a:extLst>
          </p:cNvPr>
          <p:cNvSpPr/>
          <p:nvPr/>
        </p:nvSpPr>
        <p:spPr>
          <a:xfrm>
            <a:off x="2552213" y="3108449"/>
            <a:ext cx="157545" cy="380855"/>
          </a:xfrm>
          <a:prstGeom prst="rightArrow">
            <a:avLst/>
          </a:prstGeom>
          <a:solidFill>
            <a:srgbClr val="0357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505" name="Right Arrow 504">
            <a:extLst>
              <a:ext uri="{FF2B5EF4-FFF2-40B4-BE49-F238E27FC236}">
                <a16:creationId xmlns:a16="http://schemas.microsoft.com/office/drawing/2014/main" id="{81D803A4-6263-3EE6-F136-99ADF0DABF96}"/>
              </a:ext>
            </a:extLst>
          </p:cNvPr>
          <p:cNvSpPr/>
          <p:nvPr/>
        </p:nvSpPr>
        <p:spPr>
          <a:xfrm>
            <a:off x="2525112" y="3671663"/>
            <a:ext cx="157545" cy="380855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Kelson Sans" panose="020B0604020202020204" charset="0"/>
            </a:endParaRPr>
          </a:p>
        </p:txBody>
      </p:sp>
      <p:sp>
        <p:nvSpPr>
          <p:cNvPr id="506" name="Right Arrow 505">
            <a:extLst>
              <a:ext uri="{FF2B5EF4-FFF2-40B4-BE49-F238E27FC236}">
                <a16:creationId xmlns:a16="http://schemas.microsoft.com/office/drawing/2014/main" id="{ADD248FF-55F8-D2D4-341B-E284F6946081}"/>
              </a:ext>
            </a:extLst>
          </p:cNvPr>
          <p:cNvSpPr/>
          <p:nvPr/>
        </p:nvSpPr>
        <p:spPr>
          <a:xfrm>
            <a:off x="3473684" y="3687867"/>
            <a:ext cx="157545" cy="380855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Kelson Sans" panose="020B0604020202020204" charset="0"/>
            </a:endParaRPr>
          </a:p>
        </p:txBody>
      </p:sp>
      <p:sp>
        <p:nvSpPr>
          <p:cNvPr id="507" name="Right Arrow 506">
            <a:extLst>
              <a:ext uri="{FF2B5EF4-FFF2-40B4-BE49-F238E27FC236}">
                <a16:creationId xmlns:a16="http://schemas.microsoft.com/office/drawing/2014/main" id="{3638C09B-D897-3973-4A59-6B6C7094DBBC}"/>
              </a:ext>
            </a:extLst>
          </p:cNvPr>
          <p:cNvSpPr/>
          <p:nvPr/>
        </p:nvSpPr>
        <p:spPr>
          <a:xfrm>
            <a:off x="3991129" y="3687867"/>
            <a:ext cx="157545" cy="380855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Kelson Sans" panose="020B0604020202020204" charset="0"/>
            </a:endParaRPr>
          </a:p>
        </p:txBody>
      </p:sp>
      <p:sp>
        <p:nvSpPr>
          <p:cNvPr id="508" name="Right Arrow 507">
            <a:extLst>
              <a:ext uri="{FF2B5EF4-FFF2-40B4-BE49-F238E27FC236}">
                <a16:creationId xmlns:a16="http://schemas.microsoft.com/office/drawing/2014/main" id="{DB9EAD96-5A14-8B49-1675-5B9F3A15D89F}"/>
              </a:ext>
            </a:extLst>
          </p:cNvPr>
          <p:cNvSpPr/>
          <p:nvPr/>
        </p:nvSpPr>
        <p:spPr>
          <a:xfrm>
            <a:off x="7751294" y="3099924"/>
            <a:ext cx="157545" cy="380855"/>
          </a:xfrm>
          <a:prstGeom prst="rightArrow">
            <a:avLst/>
          </a:prstGeom>
          <a:solidFill>
            <a:srgbClr val="0357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509" name="Right Arrow 508">
            <a:extLst>
              <a:ext uri="{FF2B5EF4-FFF2-40B4-BE49-F238E27FC236}">
                <a16:creationId xmlns:a16="http://schemas.microsoft.com/office/drawing/2014/main" id="{9F3B1352-B4F0-A1B6-A2C2-F837F089F9B7}"/>
              </a:ext>
            </a:extLst>
          </p:cNvPr>
          <p:cNvSpPr/>
          <p:nvPr/>
        </p:nvSpPr>
        <p:spPr>
          <a:xfrm>
            <a:off x="9205902" y="3099924"/>
            <a:ext cx="157545" cy="380855"/>
          </a:xfrm>
          <a:prstGeom prst="rightArrow">
            <a:avLst/>
          </a:prstGeom>
          <a:solidFill>
            <a:srgbClr val="0357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EC65D437-6103-9B95-0906-577BE38872DA}"/>
              </a:ext>
            </a:extLst>
          </p:cNvPr>
          <p:cNvGrpSpPr/>
          <p:nvPr/>
        </p:nvGrpSpPr>
        <p:grpSpPr>
          <a:xfrm>
            <a:off x="7073544" y="2568281"/>
            <a:ext cx="677064" cy="1551917"/>
            <a:chOff x="605574" y="1959131"/>
            <a:chExt cx="722586" cy="1616828"/>
          </a:xfrm>
        </p:grpSpPr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FEDBC272-63EB-121C-9581-420424F494C9}"/>
                </a:ext>
              </a:extLst>
            </p:cNvPr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5495" tIns="0" rIns="155495" bIns="77748" rtlCol="0" anchor="ctr"/>
            <a:lstStyle/>
            <a:p>
              <a:pPr algn="ctr">
                <a:lnSpc>
                  <a:spcPts val="1900"/>
                </a:lnSpc>
              </a:pPr>
              <a:r>
                <a:rPr lang="en-US" sz="2000">
                  <a:solidFill>
                    <a:srgbClr val="000000"/>
                  </a:solidFill>
                  <a:latin typeface="Kelson Sans" panose="020B0604020202020204" charset="0"/>
                </a:rPr>
                <a:t> </a:t>
              </a:r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7A6E16FC-24D3-972A-2498-DC68DDDF692C}"/>
                </a:ext>
              </a:extLst>
            </p:cNvPr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B0604020202020204" charset="0"/>
              </a:endParaRPr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FD23A498-BF96-0B80-8754-843DBBA87C65}"/>
                </a:ext>
              </a:extLst>
            </p:cNvPr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B0604020202020204" charset="0"/>
              </a:endParaRPr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3CC52BDF-46A8-6EB7-F46A-9F761A4FD521}"/>
                </a:ext>
              </a:extLst>
            </p:cNvPr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B0604020202020204" charset="0"/>
              </a:endParaRPr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85264820-A989-B1A2-E77D-4F49C32BF7C9}"/>
                </a:ext>
              </a:extLst>
            </p:cNvPr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B0604020202020204" charset="0"/>
              </a:endParaRPr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44C9B92C-E764-CEEA-392D-50BC454D84B3}"/>
                </a:ext>
              </a:extLst>
            </p:cNvPr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Kelson Sans" panose="020B0604020202020204" charset="0"/>
              </a:endParaRPr>
            </a:p>
          </p:txBody>
        </p:sp>
        <p:cxnSp>
          <p:nvCxnSpPr>
            <p:cNvPr id="517" name="Curved Connector 516">
              <a:extLst>
                <a:ext uri="{FF2B5EF4-FFF2-40B4-BE49-F238E27FC236}">
                  <a16:creationId xmlns:a16="http://schemas.microsoft.com/office/drawing/2014/main" id="{0135CBD4-B70B-0243-4B99-F239E9CA4F48}"/>
                </a:ext>
              </a:extLst>
            </p:cNvPr>
            <p:cNvCxnSpPr/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C813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Curved Connector 517">
              <a:extLst>
                <a:ext uri="{FF2B5EF4-FFF2-40B4-BE49-F238E27FC236}">
                  <a16:creationId xmlns:a16="http://schemas.microsoft.com/office/drawing/2014/main" id="{DB35350A-0F15-683B-8181-14E345A0D1BA}"/>
                </a:ext>
              </a:extLst>
            </p:cNvPr>
            <p:cNvCxnSpPr/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C813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urved Connector 518">
              <a:extLst>
                <a:ext uri="{FF2B5EF4-FFF2-40B4-BE49-F238E27FC236}">
                  <a16:creationId xmlns:a16="http://schemas.microsoft.com/office/drawing/2014/main" id="{D04845ED-9F6D-889D-C01C-9739048A7A8C}"/>
                </a:ext>
              </a:extLst>
            </p:cNvPr>
            <p:cNvCxnSpPr/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C813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urved Connector 519">
              <a:extLst>
                <a:ext uri="{FF2B5EF4-FFF2-40B4-BE49-F238E27FC236}">
                  <a16:creationId xmlns:a16="http://schemas.microsoft.com/office/drawing/2014/main" id="{ED20E0AC-9EF8-A1B1-4081-A12C7B051543}"/>
                </a:ext>
              </a:extLst>
            </p:cNvPr>
            <p:cNvCxnSpPr/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C813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Curved Connector 520">
              <a:extLst>
                <a:ext uri="{FF2B5EF4-FFF2-40B4-BE49-F238E27FC236}">
                  <a16:creationId xmlns:a16="http://schemas.microsoft.com/office/drawing/2014/main" id="{71F9156D-604B-BF30-045A-5C874504B04E}"/>
                </a:ext>
              </a:extLst>
            </p:cNvPr>
            <p:cNvCxnSpPr/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C813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Curved Connector 521">
              <a:extLst>
                <a:ext uri="{FF2B5EF4-FFF2-40B4-BE49-F238E27FC236}">
                  <a16:creationId xmlns:a16="http://schemas.microsoft.com/office/drawing/2014/main" id="{8DF3967F-C427-34A9-5231-7102558566F0}"/>
                </a:ext>
              </a:extLst>
            </p:cNvPr>
            <p:cNvCxnSpPr/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C813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E490BCB5-8999-C1AC-B5A0-3A737E1B6894}"/>
              </a:ext>
            </a:extLst>
          </p:cNvPr>
          <p:cNvGrpSpPr/>
          <p:nvPr/>
        </p:nvGrpSpPr>
        <p:grpSpPr>
          <a:xfrm>
            <a:off x="9828142" y="2585059"/>
            <a:ext cx="657293" cy="1535140"/>
            <a:chOff x="7478671" y="1969421"/>
            <a:chExt cx="842815" cy="1638356"/>
          </a:xfrm>
        </p:grpSpPr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74FA867F-B138-338B-2101-13470CE3D2E1}"/>
                </a:ext>
              </a:extLst>
            </p:cNvPr>
            <p:cNvSpPr/>
            <p:nvPr/>
          </p:nvSpPr>
          <p:spPr>
            <a:xfrm>
              <a:off x="7478671" y="1969421"/>
              <a:ext cx="842815" cy="1638356"/>
            </a:xfrm>
            <a:prstGeom prst="rect">
              <a:avLst/>
            </a:prstGeom>
            <a:solidFill>
              <a:srgbClr val="D7F3A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5495" tIns="0" rIns="155495" bIns="77748" rtlCol="0" anchor="ctr"/>
            <a:lstStyle/>
            <a:p>
              <a:pPr algn="ctr">
                <a:lnSpc>
                  <a:spcPts val="1900"/>
                </a:lnSpc>
              </a:pPr>
              <a:r>
                <a:rPr lang="en-US" sz="2000">
                  <a:solidFill>
                    <a:srgbClr val="000000"/>
                  </a:solidFill>
                  <a:latin typeface="Kelson Sans" panose="020B0604020202020204" charset="0"/>
                </a:rPr>
                <a:t> </a:t>
              </a:r>
            </a:p>
          </p:txBody>
        </p:sp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9B66AD8F-D2F4-0B2F-BCF0-F54A4ED764ED}"/>
                </a:ext>
              </a:extLst>
            </p:cNvPr>
            <p:cNvGrpSpPr/>
            <p:nvPr/>
          </p:nvGrpSpPr>
          <p:grpSpPr>
            <a:xfrm>
              <a:off x="7610131" y="2193196"/>
              <a:ext cx="552334" cy="519142"/>
              <a:chOff x="8131589" y="4009362"/>
              <a:chExt cx="552334" cy="692189"/>
            </a:xfrm>
          </p:grpSpPr>
          <p:grpSp>
            <p:nvGrpSpPr>
              <p:cNvPr id="535" name="Group 65">
                <a:extLst>
                  <a:ext uri="{FF2B5EF4-FFF2-40B4-BE49-F238E27FC236}">
                    <a16:creationId xmlns:a16="http://schemas.microsoft.com/office/drawing/2014/main" id="{040B8F4C-B8EF-8D55-0ED6-02238BDDE192}"/>
                  </a:ext>
                </a:extLst>
              </p:cNvPr>
              <p:cNvGrpSpPr/>
              <p:nvPr/>
            </p:nvGrpSpPr>
            <p:grpSpPr>
              <a:xfrm>
                <a:off x="8131589" y="4009362"/>
                <a:ext cx="551591" cy="228624"/>
                <a:chOff x="7660968" y="1751777"/>
                <a:chExt cx="1040580" cy="450645"/>
              </a:xfrm>
            </p:grpSpPr>
            <p:sp>
              <p:nvSpPr>
                <p:cNvPr id="540" name="Freeform 539">
                  <a:extLst>
                    <a:ext uri="{FF2B5EF4-FFF2-40B4-BE49-F238E27FC236}">
                      <a16:creationId xmlns:a16="http://schemas.microsoft.com/office/drawing/2014/main" id="{B2D8DC7E-3602-0D74-404F-3BFD5F819F9F}"/>
                    </a:ext>
                  </a:extLst>
                </p:cNvPr>
                <p:cNvSpPr/>
                <p:nvPr/>
              </p:nvSpPr>
              <p:spPr>
                <a:xfrm>
                  <a:off x="7660968" y="1751777"/>
                  <a:ext cx="1040580" cy="450645"/>
                </a:xfrm>
                <a:custGeom>
                  <a:avLst/>
                  <a:gdLst>
                    <a:gd name="connsiteX0" fmla="*/ 0 w 1040580"/>
                    <a:gd name="connsiteY0" fmla="*/ 0 h 450645"/>
                    <a:gd name="connsiteX1" fmla="*/ 1040580 w 1040580"/>
                    <a:gd name="connsiteY1" fmla="*/ 8193 h 450645"/>
                    <a:gd name="connsiteX2" fmla="*/ 1032387 w 1040580"/>
                    <a:gd name="connsiteY2" fmla="*/ 450645 h 450645"/>
                    <a:gd name="connsiteX3" fmla="*/ 16387 w 1040580"/>
                    <a:gd name="connsiteY3" fmla="*/ 442451 h 450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580" h="450645">
                      <a:moveTo>
                        <a:pt x="0" y="0"/>
                      </a:moveTo>
                      <a:lnTo>
                        <a:pt x="1040580" y="8193"/>
                      </a:lnTo>
                      <a:lnTo>
                        <a:pt x="1032387" y="450645"/>
                      </a:lnTo>
                      <a:lnTo>
                        <a:pt x="16387" y="442451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cxnSp>
              <p:nvCxnSpPr>
                <p:cNvPr id="541" name="Straight Connector 540">
                  <a:extLst>
                    <a:ext uri="{FF2B5EF4-FFF2-40B4-BE49-F238E27FC236}">
                      <a16:creationId xmlns:a16="http://schemas.microsoft.com/office/drawing/2014/main" id="{504A2C28-A633-864E-83FA-AF0384EE8DF0}"/>
                    </a:ext>
                  </a:extLst>
                </p:cNvPr>
                <p:cNvCxnSpPr/>
                <p:nvPr/>
              </p:nvCxnSpPr>
              <p:spPr>
                <a:xfrm>
                  <a:off x="8501629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" name="Straight Connector 541">
                  <a:extLst>
                    <a:ext uri="{FF2B5EF4-FFF2-40B4-BE49-F238E27FC236}">
                      <a16:creationId xmlns:a16="http://schemas.microsoft.com/office/drawing/2014/main" id="{78C4FB2B-C126-AD5A-1B6C-AA7A2D6CDC17}"/>
                    </a:ext>
                  </a:extLst>
                </p:cNvPr>
                <p:cNvCxnSpPr/>
                <p:nvPr/>
              </p:nvCxnSpPr>
              <p:spPr>
                <a:xfrm>
                  <a:off x="8268933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6" name="Group 70">
                <a:extLst>
                  <a:ext uri="{FF2B5EF4-FFF2-40B4-BE49-F238E27FC236}">
                    <a16:creationId xmlns:a16="http://schemas.microsoft.com/office/drawing/2014/main" id="{79C19C6C-152F-38CD-C8BB-ADA8D06FEF5E}"/>
                  </a:ext>
                </a:extLst>
              </p:cNvPr>
              <p:cNvGrpSpPr/>
              <p:nvPr/>
            </p:nvGrpSpPr>
            <p:grpSpPr>
              <a:xfrm>
                <a:off x="8132332" y="4472927"/>
                <a:ext cx="551591" cy="228624"/>
                <a:chOff x="7660968" y="1751777"/>
                <a:chExt cx="1040580" cy="450645"/>
              </a:xfrm>
            </p:grpSpPr>
            <p:sp>
              <p:nvSpPr>
                <p:cNvPr id="537" name="Freeform 536">
                  <a:extLst>
                    <a:ext uri="{FF2B5EF4-FFF2-40B4-BE49-F238E27FC236}">
                      <a16:creationId xmlns:a16="http://schemas.microsoft.com/office/drawing/2014/main" id="{06BAEA89-8E51-33D4-599C-6BAC27224897}"/>
                    </a:ext>
                  </a:extLst>
                </p:cNvPr>
                <p:cNvSpPr/>
                <p:nvPr/>
              </p:nvSpPr>
              <p:spPr>
                <a:xfrm>
                  <a:off x="7660968" y="1751777"/>
                  <a:ext cx="1040580" cy="450645"/>
                </a:xfrm>
                <a:custGeom>
                  <a:avLst/>
                  <a:gdLst>
                    <a:gd name="connsiteX0" fmla="*/ 0 w 1040580"/>
                    <a:gd name="connsiteY0" fmla="*/ 0 h 450645"/>
                    <a:gd name="connsiteX1" fmla="*/ 1040580 w 1040580"/>
                    <a:gd name="connsiteY1" fmla="*/ 8193 h 450645"/>
                    <a:gd name="connsiteX2" fmla="*/ 1032387 w 1040580"/>
                    <a:gd name="connsiteY2" fmla="*/ 450645 h 450645"/>
                    <a:gd name="connsiteX3" fmla="*/ 16387 w 1040580"/>
                    <a:gd name="connsiteY3" fmla="*/ 442451 h 450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580" h="450645">
                      <a:moveTo>
                        <a:pt x="0" y="0"/>
                      </a:moveTo>
                      <a:lnTo>
                        <a:pt x="1040580" y="8193"/>
                      </a:lnTo>
                      <a:lnTo>
                        <a:pt x="1032387" y="450645"/>
                      </a:lnTo>
                      <a:lnTo>
                        <a:pt x="16387" y="442451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cxnSp>
              <p:nvCxnSpPr>
                <p:cNvPr id="538" name="Straight Connector 537">
                  <a:extLst>
                    <a:ext uri="{FF2B5EF4-FFF2-40B4-BE49-F238E27FC236}">
                      <a16:creationId xmlns:a16="http://schemas.microsoft.com/office/drawing/2014/main" id="{879D7352-F060-8908-C4B2-92138592F4C3}"/>
                    </a:ext>
                  </a:extLst>
                </p:cNvPr>
                <p:cNvCxnSpPr/>
                <p:nvPr/>
              </p:nvCxnSpPr>
              <p:spPr>
                <a:xfrm>
                  <a:off x="8501629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Straight Connector 538">
                  <a:extLst>
                    <a:ext uri="{FF2B5EF4-FFF2-40B4-BE49-F238E27FC236}">
                      <a16:creationId xmlns:a16="http://schemas.microsoft.com/office/drawing/2014/main" id="{85729927-F20D-939A-08CC-E8319E63B26F}"/>
                    </a:ext>
                  </a:extLst>
                </p:cNvPr>
                <p:cNvCxnSpPr/>
                <p:nvPr/>
              </p:nvCxnSpPr>
              <p:spPr>
                <a:xfrm>
                  <a:off x="8268933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182B16E9-FF64-DFD2-390C-9748F53A87AC}"/>
                </a:ext>
              </a:extLst>
            </p:cNvPr>
            <p:cNvGrpSpPr/>
            <p:nvPr/>
          </p:nvGrpSpPr>
          <p:grpSpPr>
            <a:xfrm>
              <a:off x="7610874" y="2888770"/>
              <a:ext cx="552334" cy="519142"/>
              <a:chOff x="8131589" y="4009362"/>
              <a:chExt cx="552334" cy="692189"/>
            </a:xfrm>
          </p:grpSpPr>
          <p:grpSp>
            <p:nvGrpSpPr>
              <p:cNvPr id="527" name="Group 65">
                <a:extLst>
                  <a:ext uri="{FF2B5EF4-FFF2-40B4-BE49-F238E27FC236}">
                    <a16:creationId xmlns:a16="http://schemas.microsoft.com/office/drawing/2014/main" id="{D1707471-0F5A-782D-CCA4-06965A223B0B}"/>
                  </a:ext>
                </a:extLst>
              </p:cNvPr>
              <p:cNvGrpSpPr/>
              <p:nvPr/>
            </p:nvGrpSpPr>
            <p:grpSpPr>
              <a:xfrm>
                <a:off x="8131589" y="4009362"/>
                <a:ext cx="551591" cy="228624"/>
                <a:chOff x="7660968" y="1751777"/>
                <a:chExt cx="1040580" cy="450645"/>
              </a:xfrm>
            </p:grpSpPr>
            <p:sp>
              <p:nvSpPr>
                <p:cNvPr id="532" name="Freeform 531">
                  <a:extLst>
                    <a:ext uri="{FF2B5EF4-FFF2-40B4-BE49-F238E27FC236}">
                      <a16:creationId xmlns:a16="http://schemas.microsoft.com/office/drawing/2014/main" id="{25680879-3F33-901C-C21F-CB9FE22A7000}"/>
                    </a:ext>
                  </a:extLst>
                </p:cNvPr>
                <p:cNvSpPr/>
                <p:nvPr/>
              </p:nvSpPr>
              <p:spPr>
                <a:xfrm>
                  <a:off x="7660968" y="1751777"/>
                  <a:ext cx="1040580" cy="450645"/>
                </a:xfrm>
                <a:custGeom>
                  <a:avLst/>
                  <a:gdLst>
                    <a:gd name="connsiteX0" fmla="*/ 0 w 1040580"/>
                    <a:gd name="connsiteY0" fmla="*/ 0 h 450645"/>
                    <a:gd name="connsiteX1" fmla="*/ 1040580 w 1040580"/>
                    <a:gd name="connsiteY1" fmla="*/ 8193 h 450645"/>
                    <a:gd name="connsiteX2" fmla="*/ 1032387 w 1040580"/>
                    <a:gd name="connsiteY2" fmla="*/ 450645 h 450645"/>
                    <a:gd name="connsiteX3" fmla="*/ 16387 w 1040580"/>
                    <a:gd name="connsiteY3" fmla="*/ 442451 h 450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580" h="450645">
                      <a:moveTo>
                        <a:pt x="0" y="0"/>
                      </a:moveTo>
                      <a:lnTo>
                        <a:pt x="1040580" y="8193"/>
                      </a:lnTo>
                      <a:lnTo>
                        <a:pt x="1032387" y="450645"/>
                      </a:lnTo>
                      <a:lnTo>
                        <a:pt x="16387" y="442451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cxnSp>
              <p:nvCxnSpPr>
                <p:cNvPr id="533" name="Straight Connector 532">
                  <a:extLst>
                    <a:ext uri="{FF2B5EF4-FFF2-40B4-BE49-F238E27FC236}">
                      <a16:creationId xmlns:a16="http://schemas.microsoft.com/office/drawing/2014/main" id="{D71C543D-661B-9382-9225-E3F72AB56072}"/>
                    </a:ext>
                  </a:extLst>
                </p:cNvPr>
                <p:cNvCxnSpPr/>
                <p:nvPr/>
              </p:nvCxnSpPr>
              <p:spPr>
                <a:xfrm>
                  <a:off x="8501629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Straight Connector 533">
                  <a:extLst>
                    <a:ext uri="{FF2B5EF4-FFF2-40B4-BE49-F238E27FC236}">
                      <a16:creationId xmlns:a16="http://schemas.microsoft.com/office/drawing/2014/main" id="{25134F2C-7107-8327-4B8A-1FA2C72BD9EA}"/>
                    </a:ext>
                  </a:extLst>
                </p:cNvPr>
                <p:cNvCxnSpPr/>
                <p:nvPr/>
              </p:nvCxnSpPr>
              <p:spPr>
                <a:xfrm>
                  <a:off x="8268933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8" name="Group 70">
                <a:extLst>
                  <a:ext uri="{FF2B5EF4-FFF2-40B4-BE49-F238E27FC236}">
                    <a16:creationId xmlns:a16="http://schemas.microsoft.com/office/drawing/2014/main" id="{7445D418-9619-5E7A-1B21-D12C73CD03FA}"/>
                  </a:ext>
                </a:extLst>
              </p:cNvPr>
              <p:cNvGrpSpPr/>
              <p:nvPr/>
            </p:nvGrpSpPr>
            <p:grpSpPr>
              <a:xfrm>
                <a:off x="8132332" y="4472927"/>
                <a:ext cx="551591" cy="228624"/>
                <a:chOff x="7660968" y="1751777"/>
                <a:chExt cx="1040580" cy="450645"/>
              </a:xfrm>
            </p:grpSpPr>
            <p:sp>
              <p:nvSpPr>
                <p:cNvPr id="529" name="Freeform 528">
                  <a:extLst>
                    <a:ext uri="{FF2B5EF4-FFF2-40B4-BE49-F238E27FC236}">
                      <a16:creationId xmlns:a16="http://schemas.microsoft.com/office/drawing/2014/main" id="{0789D354-7202-7C21-FF99-310B12CA5EA8}"/>
                    </a:ext>
                  </a:extLst>
                </p:cNvPr>
                <p:cNvSpPr/>
                <p:nvPr/>
              </p:nvSpPr>
              <p:spPr>
                <a:xfrm>
                  <a:off x="7660968" y="1751777"/>
                  <a:ext cx="1040580" cy="450645"/>
                </a:xfrm>
                <a:custGeom>
                  <a:avLst/>
                  <a:gdLst>
                    <a:gd name="connsiteX0" fmla="*/ 0 w 1040580"/>
                    <a:gd name="connsiteY0" fmla="*/ 0 h 450645"/>
                    <a:gd name="connsiteX1" fmla="*/ 1040580 w 1040580"/>
                    <a:gd name="connsiteY1" fmla="*/ 8193 h 450645"/>
                    <a:gd name="connsiteX2" fmla="*/ 1032387 w 1040580"/>
                    <a:gd name="connsiteY2" fmla="*/ 450645 h 450645"/>
                    <a:gd name="connsiteX3" fmla="*/ 16387 w 1040580"/>
                    <a:gd name="connsiteY3" fmla="*/ 442451 h 450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580" h="450645">
                      <a:moveTo>
                        <a:pt x="0" y="0"/>
                      </a:moveTo>
                      <a:lnTo>
                        <a:pt x="1040580" y="8193"/>
                      </a:lnTo>
                      <a:lnTo>
                        <a:pt x="1032387" y="450645"/>
                      </a:lnTo>
                      <a:lnTo>
                        <a:pt x="16387" y="442451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cxnSp>
              <p:nvCxnSpPr>
                <p:cNvPr id="530" name="Straight Connector 529">
                  <a:extLst>
                    <a:ext uri="{FF2B5EF4-FFF2-40B4-BE49-F238E27FC236}">
                      <a16:creationId xmlns:a16="http://schemas.microsoft.com/office/drawing/2014/main" id="{F7F95895-E48C-189B-0180-8BC5C11C43DF}"/>
                    </a:ext>
                  </a:extLst>
                </p:cNvPr>
                <p:cNvCxnSpPr/>
                <p:nvPr/>
              </p:nvCxnSpPr>
              <p:spPr>
                <a:xfrm>
                  <a:off x="8501629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Connector 530">
                  <a:extLst>
                    <a:ext uri="{FF2B5EF4-FFF2-40B4-BE49-F238E27FC236}">
                      <a16:creationId xmlns:a16="http://schemas.microsoft.com/office/drawing/2014/main" id="{695B868E-B174-F087-6216-EDE7AEE01C90}"/>
                    </a:ext>
                  </a:extLst>
                </p:cNvPr>
                <p:cNvCxnSpPr/>
                <p:nvPr/>
              </p:nvCxnSpPr>
              <p:spPr>
                <a:xfrm>
                  <a:off x="8268933" y="1751777"/>
                  <a:ext cx="0" cy="450645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85" name="Right Arrow 584">
            <a:extLst>
              <a:ext uri="{FF2B5EF4-FFF2-40B4-BE49-F238E27FC236}">
                <a16:creationId xmlns:a16="http://schemas.microsoft.com/office/drawing/2014/main" id="{C49B934F-F241-59D1-C5E4-7957026F97DE}"/>
              </a:ext>
            </a:extLst>
          </p:cNvPr>
          <p:cNvSpPr/>
          <p:nvPr/>
        </p:nvSpPr>
        <p:spPr>
          <a:xfrm>
            <a:off x="9638732" y="3099924"/>
            <a:ext cx="157545" cy="380855"/>
          </a:xfrm>
          <a:prstGeom prst="rightArrow">
            <a:avLst/>
          </a:prstGeom>
          <a:solidFill>
            <a:srgbClr val="0357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586" name="Right Arrow 585">
            <a:extLst>
              <a:ext uri="{FF2B5EF4-FFF2-40B4-BE49-F238E27FC236}">
                <a16:creationId xmlns:a16="http://schemas.microsoft.com/office/drawing/2014/main" id="{36878D8E-1D4F-52CC-B413-34E6452D5697}"/>
              </a:ext>
            </a:extLst>
          </p:cNvPr>
          <p:cNvSpPr/>
          <p:nvPr/>
        </p:nvSpPr>
        <p:spPr>
          <a:xfrm>
            <a:off x="7734300" y="3687867"/>
            <a:ext cx="157545" cy="380855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Kelson Sans" panose="020B0604020202020204" charset="0"/>
            </a:endParaRPr>
          </a:p>
        </p:txBody>
      </p:sp>
      <p:sp>
        <p:nvSpPr>
          <p:cNvPr id="587" name="Right Arrow 586">
            <a:extLst>
              <a:ext uri="{FF2B5EF4-FFF2-40B4-BE49-F238E27FC236}">
                <a16:creationId xmlns:a16="http://schemas.microsoft.com/office/drawing/2014/main" id="{5DA111C9-D000-572F-3EAB-2A625C58D3D7}"/>
              </a:ext>
            </a:extLst>
          </p:cNvPr>
          <p:cNvSpPr/>
          <p:nvPr/>
        </p:nvSpPr>
        <p:spPr>
          <a:xfrm>
            <a:off x="6891278" y="2667399"/>
            <a:ext cx="157545" cy="380855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588" name="Right Arrow 587">
            <a:extLst>
              <a:ext uri="{FF2B5EF4-FFF2-40B4-BE49-F238E27FC236}">
                <a16:creationId xmlns:a16="http://schemas.microsoft.com/office/drawing/2014/main" id="{2DB67F8D-485F-B9BF-F169-E2D9AD9E4BE1}"/>
              </a:ext>
            </a:extLst>
          </p:cNvPr>
          <p:cNvSpPr/>
          <p:nvPr/>
        </p:nvSpPr>
        <p:spPr>
          <a:xfrm>
            <a:off x="10492933" y="2667399"/>
            <a:ext cx="157545" cy="38085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589" name="Right Arrow 588">
            <a:extLst>
              <a:ext uri="{FF2B5EF4-FFF2-40B4-BE49-F238E27FC236}">
                <a16:creationId xmlns:a16="http://schemas.microsoft.com/office/drawing/2014/main" id="{F8A9CCEC-FAB7-3D49-6643-F92B31DD192B}"/>
              </a:ext>
            </a:extLst>
          </p:cNvPr>
          <p:cNvSpPr/>
          <p:nvPr/>
        </p:nvSpPr>
        <p:spPr>
          <a:xfrm>
            <a:off x="8285192" y="3099924"/>
            <a:ext cx="157545" cy="380855"/>
          </a:xfrm>
          <a:prstGeom prst="rightArrow">
            <a:avLst/>
          </a:prstGeom>
          <a:solidFill>
            <a:srgbClr val="0357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590" name="Right Arrow 589">
            <a:extLst>
              <a:ext uri="{FF2B5EF4-FFF2-40B4-BE49-F238E27FC236}">
                <a16:creationId xmlns:a16="http://schemas.microsoft.com/office/drawing/2014/main" id="{D6901DC3-4448-3598-1CB1-3CE56149B659}"/>
              </a:ext>
            </a:extLst>
          </p:cNvPr>
          <p:cNvSpPr/>
          <p:nvPr/>
        </p:nvSpPr>
        <p:spPr>
          <a:xfrm>
            <a:off x="8267700" y="3687867"/>
            <a:ext cx="157545" cy="380855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Kelson Sans" panose="020B0604020202020204" charset="0"/>
            </a:endParaRPr>
          </a:p>
        </p:txBody>
      </p:sp>
      <p:sp>
        <p:nvSpPr>
          <p:cNvPr id="591" name="Right Arrow 590">
            <a:extLst>
              <a:ext uri="{FF2B5EF4-FFF2-40B4-BE49-F238E27FC236}">
                <a16:creationId xmlns:a16="http://schemas.microsoft.com/office/drawing/2014/main" id="{913A793B-9875-B09D-8056-4B15AD2654F6}"/>
              </a:ext>
            </a:extLst>
          </p:cNvPr>
          <p:cNvSpPr/>
          <p:nvPr/>
        </p:nvSpPr>
        <p:spPr>
          <a:xfrm>
            <a:off x="9215188" y="3687867"/>
            <a:ext cx="157545" cy="380855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Kelson Sans" panose="020B0604020202020204" charset="0"/>
            </a:endParaRPr>
          </a:p>
        </p:txBody>
      </p:sp>
      <p:sp>
        <p:nvSpPr>
          <p:cNvPr id="592" name="Right Arrow 591">
            <a:extLst>
              <a:ext uri="{FF2B5EF4-FFF2-40B4-BE49-F238E27FC236}">
                <a16:creationId xmlns:a16="http://schemas.microsoft.com/office/drawing/2014/main" id="{B2925988-BD18-0437-D1ED-C215DB3EDD37}"/>
              </a:ext>
            </a:extLst>
          </p:cNvPr>
          <p:cNvSpPr/>
          <p:nvPr/>
        </p:nvSpPr>
        <p:spPr>
          <a:xfrm>
            <a:off x="9644329" y="3687867"/>
            <a:ext cx="157545" cy="380855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Kelson Sans" panose="020B0604020202020204" charset="0"/>
            </a:endParaRPr>
          </a:p>
        </p:txBody>
      </p:sp>
      <p:sp>
        <p:nvSpPr>
          <p:cNvPr id="593" name="Rounded Rectangle 592">
            <a:extLst>
              <a:ext uri="{FF2B5EF4-FFF2-40B4-BE49-F238E27FC236}">
                <a16:creationId xmlns:a16="http://schemas.microsoft.com/office/drawing/2014/main" id="{ADD33EE8-1257-A8D7-7B2B-F50F8F93003D}"/>
              </a:ext>
            </a:extLst>
          </p:cNvPr>
          <p:cNvSpPr/>
          <p:nvPr/>
        </p:nvSpPr>
        <p:spPr>
          <a:xfrm>
            <a:off x="5142972" y="2589713"/>
            <a:ext cx="1702173" cy="1532039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33" b="1">
                <a:solidFill>
                  <a:schemeClr val="tx1"/>
                </a:solidFill>
                <a:latin typeface="Kelson Sans" panose="020B0604020202020204" charset="0"/>
              </a:rPr>
              <a:t>P</a:t>
            </a:r>
            <a:r>
              <a:rPr lang="en-US" sz="1333">
                <a:solidFill>
                  <a:schemeClr val="tx1"/>
                </a:solidFill>
                <a:latin typeface="Kelson Sans" panose="020B0604020202020204" charset="0"/>
              </a:rPr>
              <a:t>acket </a:t>
            </a:r>
            <a:r>
              <a:rPr lang="en-US" sz="1333" b="1">
                <a:solidFill>
                  <a:schemeClr val="tx1"/>
                </a:solidFill>
                <a:latin typeface="Kelson Sans" panose="020B0604020202020204" charset="0"/>
              </a:rPr>
              <a:t>R</a:t>
            </a:r>
            <a:r>
              <a:rPr lang="en-US" sz="1333">
                <a:solidFill>
                  <a:schemeClr val="tx1"/>
                </a:solidFill>
                <a:latin typeface="Kelson Sans" panose="020B0604020202020204" charset="0"/>
              </a:rPr>
              <a:t>eplication</a:t>
            </a:r>
            <a:br>
              <a:rPr lang="en-US" sz="1333">
                <a:solidFill>
                  <a:schemeClr val="tx1"/>
                </a:solidFill>
                <a:latin typeface="Kelson Sans" panose="020B0604020202020204" charset="0"/>
              </a:rPr>
            </a:br>
            <a:r>
              <a:rPr lang="en-US" sz="1333" b="1">
                <a:solidFill>
                  <a:schemeClr val="tx1"/>
                </a:solidFill>
                <a:latin typeface="Kelson Sans" panose="020B0604020202020204" charset="0"/>
              </a:rPr>
              <a:t>E</a:t>
            </a:r>
            <a:r>
              <a:rPr lang="en-US" sz="1333">
                <a:solidFill>
                  <a:schemeClr val="tx1"/>
                </a:solidFill>
                <a:latin typeface="Kelson Sans" panose="020B0604020202020204" charset="0"/>
              </a:rPr>
              <a:t>ngine &amp;</a:t>
            </a:r>
          </a:p>
          <a:p>
            <a:r>
              <a:rPr lang="en-US" sz="1333" b="1">
                <a:solidFill>
                  <a:schemeClr val="tx1"/>
                </a:solidFill>
                <a:latin typeface="Kelson Sans" panose="020B0604020202020204" charset="0"/>
              </a:rPr>
              <a:t>T</a:t>
            </a:r>
            <a:r>
              <a:rPr lang="en-US" sz="1333">
                <a:solidFill>
                  <a:schemeClr val="tx1"/>
                </a:solidFill>
                <a:latin typeface="Kelson Sans" panose="020B0604020202020204" charset="0"/>
              </a:rPr>
              <a:t>raffic </a:t>
            </a:r>
            <a:r>
              <a:rPr lang="en-US" sz="1333" b="1">
                <a:solidFill>
                  <a:schemeClr val="tx1"/>
                </a:solidFill>
                <a:latin typeface="Kelson Sans" panose="020B0604020202020204" charset="0"/>
              </a:rPr>
              <a:t>M</a:t>
            </a:r>
            <a:r>
              <a:rPr lang="en-US" sz="1333">
                <a:solidFill>
                  <a:schemeClr val="tx1"/>
                </a:solidFill>
                <a:latin typeface="Kelson Sans" panose="020B0604020202020204" charset="0"/>
              </a:rPr>
              <a:t>anager</a:t>
            </a:r>
          </a:p>
        </p:txBody>
      </p:sp>
      <p:sp>
        <p:nvSpPr>
          <p:cNvPr id="595" name="Right Arrow 594">
            <a:extLst>
              <a:ext uri="{FF2B5EF4-FFF2-40B4-BE49-F238E27FC236}">
                <a16:creationId xmlns:a16="http://schemas.microsoft.com/office/drawing/2014/main" id="{5BCE7946-83B4-B96F-047D-AD2EE197B784}"/>
              </a:ext>
            </a:extLst>
          </p:cNvPr>
          <p:cNvSpPr/>
          <p:nvPr/>
        </p:nvSpPr>
        <p:spPr>
          <a:xfrm>
            <a:off x="4816799" y="3696395"/>
            <a:ext cx="157545" cy="380855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Kelson Sans" panose="020B0604020202020204" charset="0"/>
            </a:endParaRPr>
          </a:p>
        </p:txBody>
      </p:sp>
      <p:sp>
        <p:nvSpPr>
          <p:cNvPr id="596" name="Right Arrow 595">
            <a:extLst>
              <a:ext uri="{FF2B5EF4-FFF2-40B4-BE49-F238E27FC236}">
                <a16:creationId xmlns:a16="http://schemas.microsoft.com/office/drawing/2014/main" id="{55ED88A6-5572-D303-A41F-E6E96FDD7424}"/>
              </a:ext>
            </a:extLst>
          </p:cNvPr>
          <p:cNvSpPr/>
          <p:nvPr/>
        </p:nvSpPr>
        <p:spPr>
          <a:xfrm>
            <a:off x="888970" y="2667399"/>
            <a:ext cx="157545" cy="38085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597" name="Rounded Rectangle 596">
            <a:extLst>
              <a:ext uri="{FF2B5EF4-FFF2-40B4-BE49-F238E27FC236}">
                <a16:creationId xmlns:a16="http://schemas.microsoft.com/office/drawing/2014/main" id="{14FB0E2F-840F-6931-940C-3C197AEF66DF}"/>
              </a:ext>
            </a:extLst>
          </p:cNvPr>
          <p:cNvSpPr/>
          <p:nvPr/>
        </p:nvSpPr>
        <p:spPr>
          <a:xfrm>
            <a:off x="576361" y="2578827"/>
            <a:ext cx="304800" cy="1507103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Kelson Sans" panose="020B0604020202020204" charset="0"/>
              </a:rPr>
              <a:t>Packet Ingress</a:t>
            </a:r>
          </a:p>
        </p:txBody>
      </p:sp>
      <p:sp>
        <p:nvSpPr>
          <p:cNvPr id="598" name="Right Arrow 597">
            <a:extLst>
              <a:ext uri="{FF2B5EF4-FFF2-40B4-BE49-F238E27FC236}">
                <a16:creationId xmlns:a16="http://schemas.microsoft.com/office/drawing/2014/main" id="{9CADD78C-368B-0E7B-6A78-B49E87C284A2}"/>
              </a:ext>
            </a:extLst>
          </p:cNvPr>
          <p:cNvSpPr/>
          <p:nvPr/>
        </p:nvSpPr>
        <p:spPr>
          <a:xfrm>
            <a:off x="209905" y="2664999"/>
            <a:ext cx="318175" cy="38085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599" name="Right Arrow 598">
            <a:extLst>
              <a:ext uri="{FF2B5EF4-FFF2-40B4-BE49-F238E27FC236}">
                <a16:creationId xmlns:a16="http://schemas.microsoft.com/office/drawing/2014/main" id="{1B5A4FCA-B2C1-BB02-C0B6-04D835C297FD}"/>
              </a:ext>
            </a:extLst>
          </p:cNvPr>
          <p:cNvSpPr/>
          <p:nvPr/>
        </p:nvSpPr>
        <p:spPr>
          <a:xfrm>
            <a:off x="11457888" y="2667399"/>
            <a:ext cx="332984" cy="38085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600" name="Rounded Rectangle 599">
            <a:extLst>
              <a:ext uri="{FF2B5EF4-FFF2-40B4-BE49-F238E27FC236}">
                <a16:creationId xmlns:a16="http://schemas.microsoft.com/office/drawing/2014/main" id="{11F62CAC-2C54-37A2-7613-DCDD7C7F4E91}"/>
              </a:ext>
            </a:extLst>
          </p:cNvPr>
          <p:cNvSpPr/>
          <p:nvPr/>
        </p:nvSpPr>
        <p:spPr>
          <a:xfrm>
            <a:off x="11145280" y="2589487"/>
            <a:ext cx="304800" cy="1507103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Kelson Sans" panose="020B0604020202020204" charset="0"/>
              </a:rPr>
              <a:t>Packet Egress</a:t>
            </a:r>
          </a:p>
        </p:txBody>
      </p:sp>
      <p:sp>
        <p:nvSpPr>
          <p:cNvPr id="601" name="Right Arrow 600">
            <a:extLst>
              <a:ext uri="{FF2B5EF4-FFF2-40B4-BE49-F238E27FC236}">
                <a16:creationId xmlns:a16="http://schemas.microsoft.com/office/drawing/2014/main" id="{E8AD92E4-BC74-47EA-DDC7-11019F8ABA78}"/>
              </a:ext>
            </a:extLst>
          </p:cNvPr>
          <p:cNvSpPr/>
          <p:nvPr/>
        </p:nvSpPr>
        <p:spPr>
          <a:xfrm>
            <a:off x="10957797" y="2667399"/>
            <a:ext cx="157545" cy="38085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Kelson Sans" panose="020B0604020202020204" charset="0"/>
            </a:endParaRPr>
          </a:p>
        </p:txBody>
      </p:sp>
      <p:sp>
        <p:nvSpPr>
          <p:cNvPr id="602" name="Right Arrow 601">
            <a:extLst>
              <a:ext uri="{FF2B5EF4-FFF2-40B4-BE49-F238E27FC236}">
                <a16:creationId xmlns:a16="http://schemas.microsoft.com/office/drawing/2014/main" id="{C058713A-E6F5-92FE-A846-12A80C33EBB0}"/>
              </a:ext>
            </a:extLst>
          </p:cNvPr>
          <p:cNvSpPr/>
          <p:nvPr/>
        </p:nvSpPr>
        <p:spPr>
          <a:xfrm>
            <a:off x="10955278" y="3687867"/>
            <a:ext cx="157545" cy="380855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Kelson Sans" panose="020B0604020202020204" charset="0"/>
            </a:endParaRPr>
          </a:p>
        </p:txBody>
      </p:sp>
      <p:sp>
        <p:nvSpPr>
          <p:cNvPr id="613" name="Line Callout 2 (Border and Accent Bar) 612">
            <a:extLst>
              <a:ext uri="{FF2B5EF4-FFF2-40B4-BE49-F238E27FC236}">
                <a16:creationId xmlns:a16="http://schemas.microsoft.com/office/drawing/2014/main" id="{E26420B2-C0F2-4CDF-8B2A-2AD0F847485D}"/>
              </a:ext>
            </a:extLst>
          </p:cNvPr>
          <p:cNvSpPr/>
          <p:nvPr/>
        </p:nvSpPr>
        <p:spPr>
          <a:xfrm>
            <a:off x="1430055" y="2170382"/>
            <a:ext cx="718771" cy="234913"/>
          </a:xfrm>
          <a:prstGeom prst="accentBorderCallout2">
            <a:avLst>
              <a:gd name="adj1" fmla="val 43087"/>
              <a:gd name="adj2" fmla="val -5776"/>
              <a:gd name="adj3" fmla="val 43684"/>
              <a:gd name="adj4" fmla="val -22634"/>
              <a:gd name="adj5" fmla="val 164575"/>
              <a:gd name="adj6" fmla="val -2194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  <a:tailEnd type="stealt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r>
              <a:rPr lang="en-US" sz="1600" err="1">
                <a:solidFill>
                  <a:schemeClr val="tx1"/>
                </a:solidFill>
                <a:latin typeface="Kelson Sans" panose="020B0604020202020204" charset="0"/>
              </a:rPr>
              <a:t>packet_in</a:t>
            </a:r>
            <a:endParaRPr lang="en-US" sz="1600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614" name="Line Callout 2 (Border and Accent Bar) 613">
            <a:extLst>
              <a:ext uri="{FF2B5EF4-FFF2-40B4-BE49-F238E27FC236}">
                <a16:creationId xmlns:a16="http://schemas.microsoft.com/office/drawing/2014/main" id="{F869286A-1DF3-9CCC-B95D-552A32A5797E}"/>
              </a:ext>
            </a:extLst>
          </p:cNvPr>
          <p:cNvSpPr/>
          <p:nvPr/>
        </p:nvSpPr>
        <p:spPr>
          <a:xfrm>
            <a:off x="7090896" y="2171383"/>
            <a:ext cx="718771" cy="234913"/>
          </a:xfrm>
          <a:prstGeom prst="accentBorderCallout2">
            <a:avLst>
              <a:gd name="adj1" fmla="val 43087"/>
              <a:gd name="adj2" fmla="val -5776"/>
              <a:gd name="adj3" fmla="val 43684"/>
              <a:gd name="adj4" fmla="val -22634"/>
              <a:gd name="adj5" fmla="val 164575"/>
              <a:gd name="adj6" fmla="val -2194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  <a:tailEnd type="stealt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r>
              <a:rPr lang="en-US" sz="1600" err="1">
                <a:solidFill>
                  <a:schemeClr val="tx1"/>
                </a:solidFill>
                <a:latin typeface="Kelson Sans" panose="020B0604020202020204" charset="0"/>
              </a:rPr>
              <a:t>packet_in</a:t>
            </a:r>
            <a:endParaRPr lang="en-US" sz="1600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615" name="Line Callout 2 (Border and Accent Bar) 614">
            <a:extLst>
              <a:ext uri="{FF2B5EF4-FFF2-40B4-BE49-F238E27FC236}">
                <a16:creationId xmlns:a16="http://schemas.microsoft.com/office/drawing/2014/main" id="{4A28ADA6-7C9C-3897-3B5C-786E3E021ACC}"/>
              </a:ext>
            </a:extLst>
          </p:cNvPr>
          <p:cNvSpPr/>
          <p:nvPr/>
        </p:nvSpPr>
        <p:spPr>
          <a:xfrm>
            <a:off x="9706824" y="2170382"/>
            <a:ext cx="718771" cy="234913"/>
          </a:xfrm>
          <a:prstGeom prst="accentBorderCallout2">
            <a:avLst>
              <a:gd name="adj1" fmla="val 48303"/>
              <a:gd name="adj2" fmla="val 105033"/>
              <a:gd name="adj3" fmla="val 48900"/>
              <a:gd name="adj4" fmla="val 118861"/>
              <a:gd name="adj5" fmla="val 175007"/>
              <a:gd name="adj6" fmla="val 11954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  <a:tailEnd type="stealt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r>
              <a:rPr lang="en-US" sz="1600" err="1">
                <a:solidFill>
                  <a:schemeClr val="tx1"/>
                </a:solidFill>
                <a:latin typeface="Kelson Sans" panose="020B0604020202020204" charset="0"/>
              </a:rPr>
              <a:t>packet_out</a:t>
            </a:r>
            <a:endParaRPr lang="en-US" sz="1600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616" name="Line Callout 2 (Border and Accent Bar) 615">
            <a:extLst>
              <a:ext uri="{FF2B5EF4-FFF2-40B4-BE49-F238E27FC236}">
                <a16:creationId xmlns:a16="http://schemas.microsoft.com/office/drawing/2014/main" id="{B4CC14E6-1790-28E5-4598-97E66F7530A2}"/>
              </a:ext>
            </a:extLst>
          </p:cNvPr>
          <p:cNvSpPr/>
          <p:nvPr/>
        </p:nvSpPr>
        <p:spPr>
          <a:xfrm>
            <a:off x="4032928" y="2170442"/>
            <a:ext cx="718771" cy="234913"/>
          </a:xfrm>
          <a:prstGeom prst="accentBorderCallout2">
            <a:avLst>
              <a:gd name="adj1" fmla="val 48303"/>
              <a:gd name="adj2" fmla="val 105033"/>
              <a:gd name="adj3" fmla="val 48900"/>
              <a:gd name="adj4" fmla="val 118861"/>
              <a:gd name="adj5" fmla="val 175007"/>
              <a:gd name="adj6" fmla="val 11954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  <a:tailEnd type="stealt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r>
              <a:rPr lang="en-US" sz="1600" err="1">
                <a:solidFill>
                  <a:schemeClr val="tx1"/>
                </a:solidFill>
                <a:latin typeface="Kelson Sans" panose="020B0604020202020204" charset="0"/>
              </a:rPr>
              <a:t>packet_out</a:t>
            </a:r>
            <a:endParaRPr lang="en-US" sz="1600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617" name="Line Callout 2 (Border and Accent Bar) 616">
            <a:extLst>
              <a:ext uri="{FF2B5EF4-FFF2-40B4-BE49-F238E27FC236}">
                <a16:creationId xmlns:a16="http://schemas.microsoft.com/office/drawing/2014/main" id="{726248F8-586A-8D5E-9287-76656626E492}"/>
              </a:ext>
            </a:extLst>
          </p:cNvPr>
          <p:cNvSpPr/>
          <p:nvPr/>
        </p:nvSpPr>
        <p:spPr>
          <a:xfrm>
            <a:off x="2618057" y="1998284"/>
            <a:ext cx="993635" cy="425401"/>
          </a:xfrm>
          <a:prstGeom prst="accentBorderCallout2">
            <a:avLst>
              <a:gd name="adj1" fmla="val 48303"/>
              <a:gd name="adj2" fmla="val 105033"/>
              <a:gd name="adj3" fmla="val 48900"/>
              <a:gd name="adj4" fmla="val 118861"/>
              <a:gd name="adj5" fmla="val 175007"/>
              <a:gd name="adj6" fmla="val 119546"/>
            </a:avLst>
          </a:prstGeom>
          <a:ln>
            <a:tailEnd type="stealt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618" name="Line Callout 2 (Border and Accent Bar) 617">
            <a:extLst>
              <a:ext uri="{FF2B5EF4-FFF2-40B4-BE49-F238E27FC236}">
                <a16:creationId xmlns:a16="http://schemas.microsoft.com/office/drawing/2014/main" id="{A9DB2B35-F991-B178-6DB1-F45BC765911E}"/>
              </a:ext>
            </a:extLst>
          </p:cNvPr>
          <p:cNvSpPr/>
          <p:nvPr/>
        </p:nvSpPr>
        <p:spPr>
          <a:xfrm>
            <a:off x="2623199" y="1998284"/>
            <a:ext cx="993636" cy="425401"/>
          </a:xfrm>
          <a:prstGeom prst="accentBorderCallout2">
            <a:avLst>
              <a:gd name="adj1" fmla="val 43087"/>
              <a:gd name="adj2" fmla="val -5776"/>
              <a:gd name="adj3" fmla="val 43684"/>
              <a:gd name="adj4" fmla="val -22634"/>
              <a:gd name="adj5" fmla="val 164575"/>
              <a:gd name="adj6" fmla="val -21949"/>
            </a:avLst>
          </a:prstGeom>
          <a:solidFill>
            <a:schemeClr val="accent1">
              <a:lumMod val="20000"/>
              <a:lumOff val="80000"/>
            </a:schemeClr>
          </a:solidFill>
          <a:ln>
            <a:tailEnd type="stealt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Kelson Sans" panose="020B0604020202020204" charset="0"/>
              </a:rPr>
              <a:t>Ingress Headers</a:t>
            </a:r>
            <a:br>
              <a:rPr lang="en-US" sz="1600">
                <a:solidFill>
                  <a:schemeClr val="tx1"/>
                </a:solidFill>
                <a:latin typeface="Kelson Sans" panose="020B0604020202020204" charset="0"/>
              </a:rPr>
            </a:br>
            <a:r>
              <a:rPr lang="en-US" sz="1600">
                <a:solidFill>
                  <a:schemeClr val="tx1"/>
                </a:solidFill>
                <a:latin typeface="Kelson Sans" panose="020B0604020202020204" charset="0"/>
              </a:rPr>
              <a:t>Ingress Metadata</a:t>
            </a:r>
          </a:p>
        </p:txBody>
      </p:sp>
      <p:sp>
        <p:nvSpPr>
          <p:cNvPr id="619" name="Line Callout 2 (Border and Accent Bar) 618">
            <a:extLst>
              <a:ext uri="{FF2B5EF4-FFF2-40B4-BE49-F238E27FC236}">
                <a16:creationId xmlns:a16="http://schemas.microsoft.com/office/drawing/2014/main" id="{5ACF36E4-C67C-27D1-833C-27D615119E75}"/>
              </a:ext>
            </a:extLst>
          </p:cNvPr>
          <p:cNvSpPr/>
          <p:nvPr/>
        </p:nvSpPr>
        <p:spPr>
          <a:xfrm>
            <a:off x="8297881" y="2035582"/>
            <a:ext cx="993635" cy="425401"/>
          </a:xfrm>
          <a:prstGeom prst="accentBorderCallout2">
            <a:avLst>
              <a:gd name="adj1" fmla="val 48303"/>
              <a:gd name="adj2" fmla="val 105033"/>
              <a:gd name="adj3" fmla="val 48900"/>
              <a:gd name="adj4" fmla="val 118861"/>
              <a:gd name="adj5" fmla="val 175007"/>
              <a:gd name="adj6" fmla="val 119546"/>
            </a:avLst>
          </a:prstGeom>
          <a:ln>
            <a:tailEnd type="stealt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600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620" name="Line Callout 2 (Border and Accent Bar) 619">
            <a:extLst>
              <a:ext uri="{FF2B5EF4-FFF2-40B4-BE49-F238E27FC236}">
                <a16:creationId xmlns:a16="http://schemas.microsoft.com/office/drawing/2014/main" id="{C27E7B3B-E1BF-D37E-9470-9D2C4419469D}"/>
              </a:ext>
            </a:extLst>
          </p:cNvPr>
          <p:cNvSpPr/>
          <p:nvPr/>
        </p:nvSpPr>
        <p:spPr>
          <a:xfrm>
            <a:off x="8303023" y="2035582"/>
            <a:ext cx="993636" cy="425401"/>
          </a:xfrm>
          <a:prstGeom prst="accentBorderCallout2">
            <a:avLst>
              <a:gd name="adj1" fmla="val 43087"/>
              <a:gd name="adj2" fmla="val -5776"/>
              <a:gd name="adj3" fmla="val 43684"/>
              <a:gd name="adj4" fmla="val -22634"/>
              <a:gd name="adj5" fmla="val 164575"/>
              <a:gd name="adj6" fmla="val -21949"/>
            </a:avLst>
          </a:prstGeom>
          <a:solidFill>
            <a:schemeClr val="accent1">
              <a:lumMod val="20000"/>
              <a:lumOff val="80000"/>
            </a:schemeClr>
          </a:solidFill>
          <a:ln>
            <a:tailEnd type="stealt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Kelson Sans" panose="020B0604020202020204" charset="0"/>
              </a:rPr>
              <a:t>Egress Headers</a:t>
            </a:r>
            <a:br>
              <a:rPr lang="en-US" sz="1600">
                <a:solidFill>
                  <a:schemeClr val="tx1"/>
                </a:solidFill>
                <a:latin typeface="Kelson Sans" panose="020B0604020202020204" charset="0"/>
              </a:rPr>
            </a:br>
            <a:r>
              <a:rPr lang="en-US" sz="1600">
                <a:solidFill>
                  <a:schemeClr val="tx1"/>
                </a:solidFill>
                <a:latin typeface="Kelson Sans" panose="020B0604020202020204" charset="0"/>
              </a:rPr>
              <a:t>Egress Metadata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A11657-5440-7102-DA3C-407C9D8C72BA}"/>
              </a:ext>
            </a:extLst>
          </p:cNvPr>
          <p:cNvCxnSpPr>
            <a:cxnSpLocks/>
          </p:cNvCxnSpPr>
          <p:nvPr/>
        </p:nvCxnSpPr>
        <p:spPr>
          <a:xfrm>
            <a:off x="528080" y="5432026"/>
            <a:ext cx="11083208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E9B94E0-F83C-34A4-1717-A39BD2F236C7}"/>
              </a:ext>
            </a:extLst>
          </p:cNvPr>
          <p:cNvSpPr txBox="1"/>
          <p:nvPr/>
        </p:nvSpPr>
        <p:spPr>
          <a:xfrm>
            <a:off x="4820960" y="5511099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Kelson Sans" panose="020B0604020202020204" charset="0"/>
              </a:rPr>
              <a:t>Straight-through packet flow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EA49C67-FAC8-F26B-94F3-5D4C56455DF7}"/>
              </a:ext>
            </a:extLst>
          </p:cNvPr>
          <p:cNvSpPr/>
          <p:nvPr/>
        </p:nvSpPr>
        <p:spPr>
          <a:xfrm>
            <a:off x="7682483" y="1288241"/>
            <a:ext cx="114918" cy="267779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A1F5741-7246-5471-9F11-209258DEAC5F}"/>
              </a:ext>
            </a:extLst>
          </p:cNvPr>
          <p:cNvSpPr/>
          <p:nvPr/>
        </p:nvSpPr>
        <p:spPr>
          <a:xfrm>
            <a:off x="8803336" y="1288241"/>
            <a:ext cx="114918" cy="267779"/>
          </a:xfrm>
          <a:prstGeom prst="rightArrow">
            <a:avLst/>
          </a:prstGeom>
          <a:solidFill>
            <a:srgbClr val="035775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B23CC43-C0C2-37B2-2903-E33C25FC4190}"/>
              </a:ext>
            </a:extLst>
          </p:cNvPr>
          <p:cNvSpPr/>
          <p:nvPr/>
        </p:nvSpPr>
        <p:spPr>
          <a:xfrm>
            <a:off x="10053833" y="1288241"/>
            <a:ext cx="114918" cy="26777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07E2FF-ADCC-FCAA-6772-6DF85AEE2ADA}"/>
              </a:ext>
            </a:extLst>
          </p:cNvPr>
          <p:cNvSpPr txBox="1"/>
          <p:nvPr/>
        </p:nvSpPr>
        <p:spPr>
          <a:xfrm>
            <a:off x="7857737" y="1288241"/>
            <a:ext cx="91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Kelson Sans" panose="020B0604020202020204" charset="0"/>
              </a:rPr>
              <a:t>Packet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261DE5-11BC-BB9F-897F-3E917E42ED34}"/>
              </a:ext>
            </a:extLst>
          </p:cNvPr>
          <p:cNvSpPr txBox="1"/>
          <p:nvPr/>
        </p:nvSpPr>
        <p:spPr>
          <a:xfrm>
            <a:off x="8950528" y="1288241"/>
            <a:ext cx="1071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Kelson Sans" panose="020B0604020202020204" charset="0"/>
              </a:rPr>
              <a:t>Programmable Interfaces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1E7461-E43F-F6F0-70C8-A36C5423C69B}"/>
              </a:ext>
            </a:extLst>
          </p:cNvPr>
          <p:cNvSpPr txBox="1"/>
          <p:nvPr/>
        </p:nvSpPr>
        <p:spPr>
          <a:xfrm>
            <a:off x="10201025" y="1288241"/>
            <a:ext cx="1602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Kelson Sans" panose="020B0604020202020204" charset="0"/>
              </a:rPr>
              <a:t>Fixed (intrinsic) interfaces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E2E318-FDC4-EDBD-ECDE-A937F8755FA4}"/>
              </a:ext>
            </a:extLst>
          </p:cNvPr>
          <p:cNvSpPr txBox="1"/>
          <p:nvPr/>
        </p:nvSpPr>
        <p:spPr>
          <a:xfrm flipH="1">
            <a:off x="1439805" y="4140760"/>
            <a:ext cx="593399" cy="24053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ctr"/>
            <a:r>
              <a:rPr lang="en-US" sz="1100">
                <a:latin typeface="Kelson Sans" panose="020B0604020202020204" charset="0"/>
              </a:rPr>
              <a:t>Parser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3A387D-5F40-6851-DCC1-8766F0156C22}"/>
              </a:ext>
            </a:extLst>
          </p:cNvPr>
          <p:cNvSpPr txBox="1"/>
          <p:nvPr/>
        </p:nvSpPr>
        <p:spPr>
          <a:xfrm flipH="1">
            <a:off x="7101849" y="4140760"/>
            <a:ext cx="593399" cy="24053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ctr"/>
            <a:r>
              <a:rPr lang="en-US" sz="1100">
                <a:latin typeface="Kelson Sans" panose="020B0604020202020204" charset="0"/>
              </a:rPr>
              <a:t>Parser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A97B3A-CE11-22FD-2D7E-1DEDC143CB3E}"/>
              </a:ext>
            </a:extLst>
          </p:cNvPr>
          <p:cNvSpPr txBox="1"/>
          <p:nvPr/>
        </p:nvSpPr>
        <p:spPr>
          <a:xfrm flipH="1">
            <a:off x="2714792" y="4137568"/>
            <a:ext cx="593399" cy="24053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ctr"/>
            <a:r>
              <a:rPr lang="en-US" sz="1100">
                <a:latin typeface="Kelson Sans" panose="020B0604020202020204" charset="0"/>
              </a:rPr>
              <a:t>Control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D656BD-08AB-209D-0E3D-423184967C48}"/>
              </a:ext>
            </a:extLst>
          </p:cNvPr>
          <p:cNvSpPr txBox="1"/>
          <p:nvPr/>
        </p:nvSpPr>
        <p:spPr>
          <a:xfrm flipH="1">
            <a:off x="4102190" y="4121752"/>
            <a:ext cx="718770" cy="315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00" err="1">
                <a:latin typeface="Kelson Sans" panose="020B0604020202020204" charset="0"/>
              </a:rPr>
              <a:t>Deparser</a:t>
            </a:r>
            <a:endParaRPr lang="en-US" sz="1000">
              <a:latin typeface="Kelson Sans" panose="020B060402020202020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99E98A-08A1-B1B2-3E02-94BF1C2282FF}"/>
              </a:ext>
            </a:extLst>
          </p:cNvPr>
          <p:cNvSpPr txBox="1"/>
          <p:nvPr/>
        </p:nvSpPr>
        <p:spPr>
          <a:xfrm flipH="1">
            <a:off x="8454019" y="4136112"/>
            <a:ext cx="593399" cy="24053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ctr"/>
            <a:r>
              <a:rPr lang="en-US" sz="1100">
                <a:latin typeface="Kelson Sans" panose="020B0604020202020204" charset="0"/>
              </a:rPr>
              <a:t>Control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4281A7-ADD2-38D9-FC63-249460E18830}"/>
              </a:ext>
            </a:extLst>
          </p:cNvPr>
          <p:cNvSpPr txBox="1"/>
          <p:nvPr/>
        </p:nvSpPr>
        <p:spPr>
          <a:xfrm flipH="1">
            <a:off x="9841417" y="4120296"/>
            <a:ext cx="718770" cy="315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00" err="1">
                <a:latin typeface="Kelson Sans" panose="020B0604020202020204" charset="0"/>
              </a:rPr>
              <a:t>Deparser</a:t>
            </a:r>
            <a:endParaRPr lang="en-US" sz="1000">
              <a:latin typeface="Kelson Sans" panose="020B0604020202020204" charset="0"/>
            </a:endParaRPr>
          </a:p>
        </p:txBody>
      </p: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D921B674-CE1C-4136-1796-5E76EA575047}"/>
              </a:ext>
            </a:extLst>
          </p:cNvPr>
          <p:cNvGrpSpPr/>
          <p:nvPr/>
        </p:nvGrpSpPr>
        <p:grpSpPr>
          <a:xfrm>
            <a:off x="2692192" y="2595519"/>
            <a:ext cx="798184" cy="1516311"/>
            <a:chOff x="4501011" y="2849197"/>
            <a:chExt cx="816440" cy="1618260"/>
          </a:xfrm>
        </p:grpSpPr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F00D936C-9E3E-773D-D4EB-D8047E6C17F0}"/>
                </a:ext>
              </a:extLst>
            </p:cNvPr>
            <p:cNvGrpSpPr/>
            <p:nvPr/>
          </p:nvGrpSpPr>
          <p:grpSpPr>
            <a:xfrm>
              <a:off x="4501011" y="2849197"/>
              <a:ext cx="816440" cy="1618260"/>
              <a:chOff x="3140098" y="1954364"/>
              <a:chExt cx="1146689" cy="1618260"/>
            </a:xfrm>
          </p:grpSpPr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B9B87DCE-76CC-3DB4-F615-221BABFDFD0E}"/>
                  </a:ext>
                </a:extLst>
              </p:cNvPr>
              <p:cNvSpPr/>
              <p:nvPr/>
            </p:nvSpPr>
            <p:spPr>
              <a:xfrm>
                <a:off x="3140098" y="1954364"/>
                <a:ext cx="1146689" cy="161826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Kelson Sans" panose="020B0604020202020204" charset="0"/>
                </a:endParaRPr>
              </a:p>
            </p:txBody>
          </p:sp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FEDE4861-58A0-95B7-5A13-43D4050E4BEC}"/>
                  </a:ext>
                </a:extLst>
              </p:cNvPr>
              <p:cNvGrpSpPr/>
              <p:nvPr/>
            </p:nvGrpSpPr>
            <p:grpSpPr>
              <a:xfrm>
                <a:off x="3233752" y="2042277"/>
                <a:ext cx="909363" cy="1479832"/>
                <a:chOff x="2449931" y="225721"/>
                <a:chExt cx="909363" cy="1973109"/>
              </a:xfrm>
            </p:grpSpPr>
            <p:sp>
              <p:nvSpPr>
                <p:cNvPr id="486" name="Rectangle 485">
                  <a:extLst>
                    <a:ext uri="{FF2B5EF4-FFF2-40B4-BE49-F238E27FC236}">
                      <a16:creationId xmlns:a16="http://schemas.microsoft.com/office/drawing/2014/main" id="{27965794-F8E9-42E2-8424-4392C8B4AEA8}"/>
                    </a:ext>
                  </a:extLst>
                </p:cNvPr>
                <p:cNvSpPr/>
                <p:nvPr/>
              </p:nvSpPr>
              <p:spPr>
                <a:xfrm>
                  <a:off x="2449931" y="225721"/>
                  <a:ext cx="527194" cy="2796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487" name="Rectangle 486">
                  <a:extLst>
                    <a:ext uri="{FF2B5EF4-FFF2-40B4-BE49-F238E27FC236}">
                      <a16:creationId xmlns:a16="http://schemas.microsoft.com/office/drawing/2014/main" id="{29471383-85E4-8525-90BB-E687D558FDD3}"/>
                    </a:ext>
                  </a:extLst>
                </p:cNvPr>
                <p:cNvSpPr/>
                <p:nvPr/>
              </p:nvSpPr>
              <p:spPr>
                <a:xfrm>
                  <a:off x="2449931" y="563134"/>
                  <a:ext cx="527194" cy="2796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63B55064-81A8-2C67-FAB4-ADCDE6A5B159}"/>
                    </a:ext>
                  </a:extLst>
                </p:cNvPr>
                <p:cNvSpPr/>
                <p:nvPr/>
              </p:nvSpPr>
              <p:spPr>
                <a:xfrm>
                  <a:off x="2449931" y="902860"/>
                  <a:ext cx="527194" cy="2796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59CCE6F3-1CE5-74AE-B601-CCE2A1E5FBEF}"/>
                    </a:ext>
                  </a:extLst>
                </p:cNvPr>
                <p:cNvSpPr/>
                <p:nvPr/>
              </p:nvSpPr>
              <p:spPr>
                <a:xfrm>
                  <a:off x="2449931" y="1244322"/>
                  <a:ext cx="527194" cy="2796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5F56A60D-22C1-0F8C-767B-D7D9762A6176}"/>
                    </a:ext>
                  </a:extLst>
                </p:cNvPr>
                <p:cNvSpPr/>
                <p:nvPr/>
              </p:nvSpPr>
              <p:spPr>
                <a:xfrm>
                  <a:off x="2449931" y="1919144"/>
                  <a:ext cx="527194" cy="2796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DEAAB6E5-2919-3841-FFAB-6A7144CAAE44}"/>
                    </a:ext>
                  </a:extLst>
                </p:cNvPr>
                <p:cNvSpPr/>
                <p:nvPr/>
              </p:nvSpPr>
              <p:spPr>
                <a:xfrm>
                  <a:off x="2449931" y="1581733"/>
                  <a:ext cx="527194" cy="2796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492" name="Trapezoid 491">
                  <a:extLst>
                    <a:ext uri="{FF2B5EF4-FFF2-40B4-BE49-F238E27FC236}">
                      <a16:creationId xmlns:a16="http://schemas.microsoft.com/office/drawing/2014/main" id="{F3E1F3A7-90AE-8AC8-B05C-5E19B56DDCA8}"/>
                    </a:ext>
                  </a:extLst>
                </p:cNvPr>
                <p:cNvSpPr/>
                <p:nvPr/>
              </p:nvSpPr>
              <p:spPr>
                <a:xfrm rot="5400000">
                  <a:off x="3080394" y="231171"/>
                  <a:ext cx="279686" cy="268786"/>
                </a:xfrm>
                <a:prstGeom prst="trapezoid">
                  <a:avLst>
                    <a:gd name="adj" fmla="val 3080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493" name="Trapezoid 492">
                  <a:extLst>
                    <a:ext uri="{FF2B5EF4-FFF2-40B4-BE49-F238E27FC236}">
                      <a16:creationId xmlns:a16="http://schemas.microsoft.com/office/drawing/2014/main" id="{D4C001AA-A56E-94ED-B973-796FD8874203}"/>
                    </a:ext>
                  </a:extLst>
                </p:cNvPr>
                <p:cNvSpPr/>
                <p:nvPr/>
              </p:nvSpPr>
              <p:spPr>
                <a:xfrm rot="5400000">
                  <a:off x="3085058" y="568584"/>
                  <a:ext cx="279686" cy="268786"/>
                </a:xfrm>
                <a:prstGeom prst="trapezoid">
                  <a:avLst>
                    <a:gd name="adj" fmla="val 3080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494" name="Trapezoid 493">
                  <a:extLst>
                    <a:ext uri="{FF2B5EF4-FFF2-40B4-BE49-F238E27FC236}">
                      <a16:creationId xmlns:a16="http://schemas.microsoft.com/office/drawing/2014/main" id="{66082B37-2E91-ED0E-AC4D-3D6827FE65E4}"/>
                    </a:ext>
                  </a:extLst>
                </p:cNvPr>
                <p:cNvSpPr/>
                <p:nvPr/>
              </p:nvSpPr>
              <p:spPr>
                <a:xfrm rot="5400000">
                  <a:off x="3085058" y="908310"/>
                  <a:ext cx="279686" cy="268786"/>
                </a:xfrm>
                <a:prstGeom prst="trapezoid">
                  <a:avLst>
                    <a:gd name="adj" fmla="val 3080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495" name="Trapezoid 494">
                  <a:extLst>
                    <a:ext uri="{FF2B5EF4-FFF2-40B4-BE49-F238E27FC236}">
                      <a16:creationId xmlns:a16="http://schemas.microsoft.com/office/drawing/2014/main" id="{68A1233D-F9A7-89E0-10C3-DC7E2D1F295B}"/>
                    </a:ext>
                  </a:extLst>
                </p:cNvPr>
                <p:cNvSpPr/>
                <p:nvPr/>
              </p:nvSpPr>
              <p:spPr>
                <a:xfrm rot="5400000">
                  <a:off x="3080394" y="1258723"/>
                  <a:ext cx="279686" cy="268786"/>
                </a:xfrm>
                <a:prstGeom prst="trapezoid">
                  <a:avLst>
                    <a:gd name="adj" fmla="val 3080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496" name="Trapezoid 495">
                  <a:extLst>
                    <a:ext uri="{FF2B5EF4-FFF2-40B4-BE49-F238E27FC236}">
                      <a16:creationId xmlns:a16="http://schemas.microsoft.com/office/drawing/2014/main" id="{625EDDA2-DFEC-18C4-52A7-DBBA427DAF02}"/>
                    </a:ext>
                  </a:extLst>
                </p:cNvPr>
                <p:cNvSpPr/>
                <p:nvPr/>
              </p:nvSpPr>
              <p:spPr>
                <a:xfrm rot="5400000">
                  <a:off x="3080394" y="1587183"/>
                  <a:ext cx="279686" cy="268786"/>
                </a:xfrm>
                <a:prstGeom prst="trapezoid">
                  <a:avLst>
                    <a:gd name="adj" fmla="val 3080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497" name="Trapezoid 496">
                  <a:extLst>
                    <a:ext uri="{FF2B5EF4-FFF2-40B4-BE49-F238E27FC236}">
                      <a16:creationId xmlns:a16="http://schemas.microsoft.com/office/drawing/2014/main" id="{72F066C4-70E6-7139-A396-AA257E02F1D1}"/>
                    </a:ext>
                  </a:extLst>
                </p:cNvPr>
                <p:cNvSpPr/>
                <p:nvPr/>
              </p:nvSpPr>
              <p:spPr>
                <a:xfrm rot="5400000">
                  <a:off x="3080394" y="1924594"/>
                  <a:ext cx="279686" cy="268786"/>
                </a:xfrm>
                <a:prstGeom prst="trapezoid">
                  <a:avLst>
                    <a:gd name="adj" fmla="val 3080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</p:grp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B4EEB74D-D51E-728A-018C-36A1A9DF7F2F}"/>
                </a:ext>
              </a:extLst>
            </p:cNvPr>
            <p:cNvGrpSpPr/>
            <p:nvPr/>
          </p:nvGrpSpPr>
          <p:grpSpPr>
            <a:xfrm>
              <a:off x="4580428" y="2942060"/>
              <a:ext cx="577514" cy="192174"/>
              <a:chOff x="2657965" y="2953540"/>
              <a:chExt cx="577514" cy="192174"/>
            </a:xfrm>
          </p:grpSpPr>
          <p:sp>
            <p:nvSpPr>
              <p:cNvPr id="481" name="5-Point Star 480">
                <a:extLst>
                  <a:ext uri="{FF2B5EF4-FFF2-40B4-BE49-F238E27FC236}">
                    <a16:creationId xmlns:a16="http://schemas.microsoft.com/office/drawing/2014/main" id="{687397B5-D88D-8D3D-497C-C0CD794720EC}"/>
                  </a:ext>
                </a:extLst>
              </p:cNvPr>
              <p:cNvSpPr/>
              <p:nvPr/>
            </p:nvSpPr>
            <p:spPr>
              <a:xfrm>
                <a:off x="3095281" y="2970814"/>
                <a:ext cx="140198" cy="140198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482" name="Heart 481">
                <a:extLst>
                  <a:ext uri="{FF2B5EF4-FFF2-40B4-BE49-F238E27FC236}">
                    <a16:creationId xmlns:a16="http://schemas.microsoft.com/office/drawing/2014/main" id="{5D6BE531-55B4-CB28-E71C-9A19CFC35654}"/>
                  </a:ext>
                </a:extLst>
              </p:cNvPr>
              <p:cNvSpPr/>
              <p:nvPr/>
            </p:nvSpPr>
            <p:spPr>
              <a:xfrm>
                <a:off x="2838723" y="2983373"/>
                <a:ext cx="152400" cy="152400"/>
              </a:xfrm>
              <a:prstGeom prst="hear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483" name="Sun 482">
                <a:extLst>
                  <a:ext uri="{FF2B5EF4-FFF2-40B4-BE49-F238E27FC236}">
                    <a16:creationId xmlns:a16="http://schemas.microsoft.com/office/drawing/2014/main" id="{127EDABF-3187-CF5A-2940-45CD974DE661}"/>
                  </a:ext>
                </a:extLst>
              </p:cNvPr>
              <p:cNvSpPr/>
              <p:nvPr/>
            </p:nvSpPr>
            <p:spPr>
              <a:xfrm>
                <a:off x="2657965" y="2953540"/>
                <a:ext cx="192174" cy="192174"/>
              </a:xfrm>
              <a:prstGeom prst="sun">
                <a:avLst>
                  <a:gd name="adj" fmla="val 21163"/>
                </a:avLst>
              </a:prstGeom>
              <a:solidFill>
                <a:srgbClr val="FF8F51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8EA7F0FA-80AB-8D2C-18DB-9F5C59BAD029}"/>
                </a:ext>
              </a:extLst>
            </p:cNvPr>
            <p:cNvGrpSpPr/>
            <p:nvPr/>
          </p:nvGrpSpPr>
          <p:grpSpPr>
            <a:xfrm>
              <a:off x="4580428" y="3212772"/>
              <a:ext cx="577514" cy="192174"/>
              <a:chOff x="2657965" y="2953540"/>
              <a:chExt cx="577514" cy="192174"/>
            </a:xfrm>
          </p:grpSpPr>
          <p:sp>
            <p:nvSpPr>
              <p:cNvPr id="478" name="5-Point Star 477">
                <a:extLst>
                  <a:ext uri="{FF2B5EF4-FFF2-40B4-BE49-F238E27FC236}">
                    <a16:creationId xmlns:a16="http://schemas.microsoft.com/office/drawing/2014/main" id="{82BF837F-4006-F778-198A-7CE544EB2263}"/>
                  </a:ext>
                </a:extLst>
              </p:cNvPr>
              <p:cNvSpPr/>
              <p:nvPr/>
            </p:nvSpPr>
            <p:spPr>
              <a:xfrm>
                <a:off x="3095281" y="2970814"/>
                <a:ext cx="140198" cy="140198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479" name="Heart 478">
                <a:extLst>
                  <a:ext uri="{FF2B5EF4-FFF2-40B4-BE49-F238E27FC236}">
                    <a16:creationId xmlns:a16="http://schemas.microsoft.com/office/drawing/2014/main" id="{04437ABE-D020-F6B7-2DE6-AAC6BEE5B7E7}"/>
                  </a:ext>
                </a:extLst>
              </p:cNvPr>
              <p:cNvSpPr/>
              <p:nvPr/>
            </p:nvSpPr>
            <p:spPr>
              <a:xfrm>
                <a:off x="2838723" y="2983373"/>
                <a:ext cx="152400" cy="152400"/>
              </a:xfrm>
              <a:prstGeom prst="hear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480" name="Sun 479">
                <a:extLst>
                  <a:ext uri="{FF2B5EF4-FFF2-40B4-BE49-F238E27FC236}">
                    <a16:creationId xmlns:a16="http://schemas.microsoft.com/office/drawing/2014/main" id="{FE34B5AA-2147-936F-2852-9A3891A4D950}"/>
                  </a:ext>
                </a:extLst>
              </p:cNvPr>
              <p:cNvSpPr/>
              <p:nvPr/>
            </p:nvSpPr>
            <p:spPr>
              <a:xfrm>
                <a:off x="2657965" y="2953540"/>
                <a:ext cx="192174" cy="192174"/>
              </a:xfrm>
              <a:prstGeom prst="sun">
                <a:avLst>
                  <a:gd name="adj" fmla="val 21163"/>
                </a:avLst>
              </a:prstGeom>
              <a:solidFill>
                <a:srgbClr val="FF8F51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B30345E9-76B3-1E1D-6FC2-EC28210D5B12}"/>
                </a:ext>
              </a:extLst>
            </p:cNvPr>
            <p:cNvGrpSpPr/>
            <p:nvPr/>
          </p:nvGrpSpPr>
          <p:grpSpPr>
            <a:xfrm>
              <a:off x="4580428" y="3462555"/>
              <a:ext cx="577514" cy="192174"/>
              <a:chOff x="2657965" y="2953540"/>
              <a:chExt cx="577514" cy="192174"/>
            </a:xfrm>
          </p:grpSpPr>
          <p:sp>
            <p:nvSpPr>
              <p:cNvPr id="475" name="5-Point Star 474">
                <a:extLst>
                  <a:ext uri="{FF2B5EF4-FFF2-40B4-BE49-F238E27FC236}">
                    <a16:creationId xmlns:a16="http://schemas.microsoft.com/office/drawing/2014/main" id="{B0D2C411-FED2-3259-B50A-88E37CAA6094}"/>
                  </a:ext>
                </a:extLst>
              </p:cNvPr>
              <p:cNvSpPr/>
              <p:nvPr/>
            </p:nvSpPr>
            <p:spPr>
              <a:xfrm>
                <a:off x="3095281" y="2970814"/>
                <a:ext cx="140198" cy="140198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476" name="Heart 475">
                <a:extLst>
                  <a:ext uri="{FF2B5EF4-FFF2-40B4-BE49-F238E27FC236}">
                    <a16:creationId xmlns:a16="http://schemas.microsoft.com/office/drawing/2014/main" id="{6C7012B3-9E2A-4169-0A2E-12763CC3D344}"/>
                  </a:ext>
                </a:extLst>
              </p:cNvPr>
              <p:cNvSpPr/>
              <p:nvPr/>
            </p:nvSpPr>
            <p:spPr>
              <a:xfrm>
                <a:off x="2838723" y="2983373"/>
                <a:ext cx="152400" cy="152400"/>
              </a:xfrm>
              <a:prstGeom prst="hear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477" name="Sun 476">
                <a:extLst>
                  <a:ext uri="{FF2B5EF4-FFF2-40B4-BE49-F238E27FC236}">
                    <a16:creationId xmlns:a16="http://schemas.microsoft.com/office/drawing/2014/main" id="{233A7C73-BD16-6248-4577-6287A1F4ECE0}"/>
                  </a:ext>
                </a:extLst>
              </p:cNvPr>
              <p:cNvSpPr/>
              <p:nvPr/>
            </p:nvSpPr>
            <p:spPr>
              <a:xfrm>
                <a:off x="2657965" y="2953540"/>
                <a:ext cx="192174" cy="192174"/>
              </a:xfrm>
              <a:prstGeom prst="sun">
                <a:avLst>
                  <a:gd name="adj" fmla="val 21163"/>
                </a:avLst>
              </a:prstGeom>
              <a:solidFill>
                <a:srgbClr val="FF8F51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</p:grp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9ACB3522-70DB-0477-3C62-9EDB9846E3EB}"/>
                </a:ext>
              </a:extLst>
            </p:cNvPr>
            <p:cNvGrpSpPr/>
            <p:nvPr/>
          </p:nvGrpSpPr>
          <p:grpSpPr>
            <a:xfrm>
              <a:off x="4580428" y="3722960"/>
              <a:ext cx="577514" cy="192174"/>
              <a:chOff x="2657965" y="2953540"/>
              <a:chExt cx="577514" cy="192174"/>
            </a:xfrm>
          </p:grpSpPr>
          <p:sp>
            <p:nvSpPr>
              <p:cNvPr id="472" name="5-Point Star 471">
                <a:extLst>
                  <a:ext uri="{FF2B5EF4-FFF2-40B4-BE49-F238E27FC236}">
                    <a16:creationId xmlns:a16="http://schemas.microsoft.com/office/drawing/2014/main" id="{00FCA3FA-1C10-4BD1-1536-633631FB407D}"/>
                  </a:ext>
                </a:extLst>
              </p:cNvPr>
              <p:cNvSpPr/>
              <p:nvPr/>
            </p:nvSpPr>
            <p:spPr>
              <a:xfrm>
                <a:off x="3095281" y="2970814"/>
                <a:ext cx="140198" cy="140198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473" name="Heart 472">
                <a:extLst>
                  <a:ext uri="{FF2B5EF4-FFF2-40B4-BE49-F238E27FC236}">
                    <a16:creationId xmlns:a16="http://schemas.microsoft.com/office/drawing/2014/main" id="{CE1F2618-8E0B-15BA-C790-2763549B720E}"/>
                  </a:ext>
                </a:extLst>
              </p:cNvPr>
              <p:cNvSpPr/>
              <p:nvPr/>
            </p:nvSpPr>
            <p:spPr>
              <a:xfrm>
                <a:off x="2838723" y="2983373"/>
                <a:ext cx="152400" cy="152400"/>
              </a:xfrm>
              <a:prstGeom prst="hear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474" name="Sun 473">
                <a:extLst>
                  <a:ext uri="{FF2B5EF4-FFF2-40B4-BE49-F238E27FC236}">
                    <a16:creationId xmlns:a16="http://schemas.microsoft.com/office/drawing/2014/main" id="{667C9E84-BE33-11C8-3C39-177570159E25}"/>
                  </a:ext>
                </a:extLst>
              </p:cNvPr>
              <p:cNvSpPr/>
              <p:nvPr/>
            </p:nvSpPr>
            <p:spPr>
              <a:xfrm>
                <a:off x="2657965" y="2953540"/>
                <a:ext cx="192174" cy="192174"/>
              </a:xfrm>
              <a:prstGeom prst="sun">
                <a:avLst>
                  <a:gd name="adj" fmla="val 21163"/>
                </a:avLst>
              </a:prstGeom>
              <a:solidFill>
                <a:srgbClr val="FF8F51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</p:grp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9C144C25-2E50-F34C-DB47-440B7E76FDA1}"/>
                </a:ext>
              </a:extLst>
            </p:cNvPr>
            <p:cNvGrpSpPr/>
            <p:nvPr/>
          </p:nvGrpSpPr>
          <p:grpSpPr>
            <a:xfrm>
              <a:off x="4580428" y="3987017"/>
              <a:ext cx="577514" cy="192174"/>
              <a:chOff x="2657965" y="2953540"/>
              <a:chExt cx="577514" cy="192174"/>
            </a:xfrm>
          </p:grpSpPr>
          <p:sp>
            <p:nvSpPr>
              <p:cNvPr id="469" name="5-Point Star 468">
                <a:extLst>
                  <a:ext uri="{FF2B5EF4-FFF2-40B4-BE49-F238E27FC236}">
                    <a16:creationId xmlns:a16="http://schemas.microsoft.com/office/drawing/2014/main" id="{0FF1CAB8-4326-3956-5FED-228080D902CE}"/>
                  </a:ext>
                </a:extLst>
              </p:cNvPr>
              <p:cNvSpPr/>
              <p:nvPr/>
            </p:nvSpPr>
            <p:spPr>
              <a:xfrm>
                <a:off x="3095281" y="2970814"/>
                <a:ext cx="140198" cy="140198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470" name="Heart 469">
                <a:extLst>
                  <a:ext uri="{FF2B5EF4-FFF2-40B4-BE49-F238E27FC236}">
                    <a16:creationId xmlns:a16="http://schemas.microsoft.com/office/drawing/2014/main" id="{C40D4186-BEC6-90E5-BEB8-242EB7799E7E}"/>
                  </a:ext>
                </a:extLst>
              </p:cNvPr>
              <p:cNvSpPr/>
              <p:nvPr/>
            </p:nvSpPr>
            <p:spPr>
              <a:xfrm>
                <a:off x="2838723" y="2983373"/>
                <a:ext cx="152400" cy="152400"/>
              </a:xfrm>
              <a:prstGeom prst="hear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471" name="Sun 470">
                <a:extLst>
                  <a:ext uri="{FF2B5EF4-FFF2-40B4-BE49-F238E27FC236}">
                    <a16:creationId xmlns:a16="http://schemas.microsoft.com/office/drawing/2014/main" id="{1BCA0DD7-88A6-5F1E-DA0F-F9BED3E9B152}"/>
                  </a:ext>
                </a:extLst>
              </p:cNvPr>
              <p:cNvSpPr/>
              <p:nvPr/>
            </p:nvSpPr>
            <p:spPr>
              <a:xfrm>
                <a:off x="2657965" y="2953540"/>
                <a:ext cx="192174" cy="192174"/>
              </a:xfrm>
              <a:prstGeom prst="sun">
                <a:avLst>
                  <a:gd name="adj" fmla="val 21163"/>
                </a:avLst>
              </a:prstGeom>
              <a:solidFill>
                <a:srgbClr val="FF8F51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</p:grp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8EF8B06A-62CE-619A-5BE9-8B7D2B9BA69C}"/>
                </a:ext>
              </a:extLst>
            </p:cNvPr>
            <p:cNvGrpSpPr/>
            <p:nvPr/>
          </p:nvGrpSpPr>
          <p:grpSpPr>
            <a:xfrm>
              <a:off x="4580428" y="4215270"/>
              <a:ext cx="577514" cy="192174"/>
              <a:chOff x="2657965" y="2953540"/>
              <a:chExt cx="577514" cy="192174"/>
            </a:xfrm>
          </p:grpSpPr>
          <p:sp>
            <p:nvSpPr>
              <p:cNvPr id="466" name="5-Point Star 465">
                <a:extLst>
                  <a:ext uri="{FF2B5EF4-FFF2-40B4-BE49-F238E27FC236}">
                    <a16:creationId xmlns:a16="http://schemas.microsoft.com/office/drawing/2014/main" id="{49230D36-98D3-D920-8ACC-542CC84C94B1}"/>
                  </a:ext>
                </a:extLst>
              </p:cNvPr>
              <p:cNvSpPr/>
              <p:nvPr/>
            </p:nvSpPr>
            <p:spPr>
              <a:xfrm>
                <a:off x="3095281" y="2970814"/>
                <a:ext cx="140198" cy="140198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467" name="Heart 466">
                <a:extLst>
                  <a:ext uri="{FF2B5EF4-FFF2-40B4-BE49-F238E27FC236}">
                    <a16:creationId xmlns:a16="http://schemas.microsoft.com/office/drawing/2014/main" id="{48E5BF7A-BFC7-82B5-94CC-73B65374053A}"/>
                  </a:ext>
                </a:extLst>
              </p:cNvPr>
              <p:cNvSpPr/>
              <p:nvPr/>
            </p:nvSpPr>
            <p:spPr>
              <a:xfrm>
                <a:off x="2838723" y="2983373"/>
                <a:ext cx="152400" cy="152400"/>
              </a:xfrm>
              <a:prstGeom prst="hear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468" name="Sun 467">
                <a:extLst>
                  <a:ext uri="{FF2B5EF4-FFF2-40B4-BE49-F238E27FC236}">
                    <a16:creationId xmlns:a16="http://schemas.microsoft.com/office/drawing/2014/main" id="{ADB033E0-BE0E-6031-56E0-01DF4D997C8A}"/>
                  </a:ext>
                </a:extLst>
              </p:cNvPr>
              <p:cNvSpPr/>
              <p:nvPr/>
            </p:nvSpPr>
            <p:spPr>
              <a:xfrm>
                <a:off x="2657965" y="2953540"/>
                <a:ext cx="192174" cy="192174"/>
              </a:xfrm>
              <a:prstGeom prst="sun">
                <a:avLst>
                  <a:gd name="adj" fmla="val 21163"/>
                </a:avLst>
              </a:prstGeom>
              <a:solidFill>
                <a:srgbClr val="FF8F51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</p:grpSp>
      </p:grpSp>
      <p:grpSp>
        <p:nvGrpSpPr>
          <p:cNvPr id="543" name="Group 542">
            <a:extLst>
              <a:ext uri="{FF2B5EF4-FFF2-40B4-BE49-F238E27FC236}">
                <a16:creationId xmlns:a16="http://schemas.microsoft.com/office/drawing/2014/main" id="{27912D9B-8168-3B92-7426-89D50D5EC55A}"/>
              </a:ext>
            </a:extLst>
          </p:cNvPr>
          <p:cNvGrpSpPr/>
          <p:nvPr/>
        </p:nvGrpSpPr>
        <p:grpSpPr>
          <a:xfrm>
            <a:off x="8458344" y="2593964"/>
            <a:ext cx="749032" cy="1516311"/>
            <a:chOff x="4501012" y="2849197"/>
            <a:chExt cx="799394" cy="1618260"/>
          </a:xfrm>
        </p:grpSpPr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C143DF4E-DBDD-8436-0E31-365D742CBA18}"/>
                </a:ext>
              </a:extLst>
            </p:cNvPr>
            <p:cNvGrpSpPr/>
            <p:nvPr/>
          </p:nvGrpSpPr>
          <p:grpSpPr>
            <a:xfrm>
              <a:off x="4501012" y="2849197"/>
              <a:ext cx="799394" cy="1618260"/>
              <a:chOff x="3140100" y="1954364"/>
              <a:chExt cx="1122748" cy="1618260"/>
            </a:xfrm>
          </p:grpSpPr>
          <p:sp>
            <p:nvSpPr>
              <p:cNvPr id="584" name="Rectangle 583">
                <a:extLst>
                  <a:ext uri="{FF2B5EF4-FFF2-40B4-BE49-F238E27FC236}">
                    <a16:creationId xmlns:a16="http://schemas.microsoft.com/office/drawing/2014/main" id="{E7536048-2BFF-A5BA-7927-B2C42A03287F}"/>
                  </a:ext>
                </a:extLst>
              </p:cNvPr>
              <p:cNvSpPr/>
              <p:nvPr/>
            </p:nvSpPr>
            <p:spPr>
              <a:xfrm>
                <a:off x="3140100" y="1954364"/>
                <a:ext cx="1122748" cy="161826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Kelson Sans" panose="020B0604020202020204" charset="0"/>
                </a:endParaRPr>
              </a:p>
            </p:txBody>
          </p:sp>
          <p:grpSp>
            <p:nvGrpSpPr>
              <p:cNvPr id="570" name="Group 569">
                <a:extLst>
                  <a:ext uri="{FF2B5EF4-FFF2-40B4-BE49-F238E27FC236}">
                    <a16:creationId xmlns:a16="http://schemas.microsoft.com/office/drawing/2014/main" id="{EBE9AEE8-C469-0AAC-5632-0125A2370B05}"/>
                  </a:ext>
                </a:extLst>
              </p:cNvPr>
              <p:cNvGrpSpPr/>
              <p:nvPr/>
            </p:nvGrpSpPr>
            <p:grpSpPr>
              <a:xfrm>
                <a:off x="3233752" y="2042277"/>
                <a:ext cx="909363" cy="1479832"/>
                <a:chOff x="2449931" y="225721"/>
                <a:chExt cx="909363" cy="1973109"/>
              </a:xfrm>
            </p:grpSpPr>
            <p:sp>
              <p:nvSpPr>
                <p:cNvPr id="571" name="Rectangle 570">
                  <a:extLst>
                    <a:ext uri="{FF2B5EF4-FFF2-40B4-BE49-F238E27FC236}">
                      <a16:creationId xmlns:a16="http://schemas.microsoft.com/office/drawing/2014/main" id="{44B769D7-32FF-28D4-3498-391B3DE1B520}"/>
                    </a:ext>
                  </a:extLst>
                </p:cNvPr>
                <p:cNvSpPr/>
                <p:nvPr/>
              </p:nvSpPr>
              <p:spPr>
                <a:xfrm>
                  <a:off x="2449931" y="225721"/>
                  <a:ext cx="527194" cy="2796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572" name="Rectangle 571">
                  <a:extLst>
                    <a:ext uri="{FF2B5EF4-FFF2-40B4-BE49-F238E27FC236}">
                      <a16:creationId xmlns:a16="http://schemas.microsoft.com/office/drawing/2014/main" id="{E1013753-6E7E-08F5-F98E-ABD5489D2F13}"/>
                    </a:ext>
                  </a:extLst>
                </p:cNvPr>
                <p:cNvSpPr/>
                <p:nvPr/>
              </p:nvSpPr>
              <p:spPr>
                <a:xfrm>
                  <a:off x="2449931" y="563134"/>
                  <a:ext cx="527194" cy="2796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B083B955-DB2A-A43C-9BC6-A27B761004D5}"/>
                    </a:ext>
                  </a:extLst>
                </p:cNvPr>
                <p:cNvSpPr/>
                <p:nvPr/>
              </p:nvSpPr>
              <p:spPr>
                <a:xfrm>
                  <a:off x="2449931" y="902860"/>
                  <a:ext cx="527194" cy="2796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574" name="Rectangle 573">
                  <a:extLst>
                    <a:ext uri="{FF2B5EF4-FFF2-40B4-BE49-F238E27FC236}">
                      <a16:creationId xmlns:a16="http://schemas.microsoft.com/office/drawing/2014/main" id="{F90D0114-7E06-03DF-5ACA-5DA80164F55C}"/>
                    </a:ext>
                  </a:extLst>
                </p:cNvPr>
                <p:cNvSpPr/>
                <p:nvPr/>
              </p:nvSpPr>
              <p:spPr>
                <a:xfrm>
                  <a:off x="2449931" y="1244322"/>
                  <a:ext cx="527194" cy="2796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575" name="Rectangle 574">
                  <a:extLst>
                    <a:ext uri="{FF2B5EF4-FFF2-40B4-BE49-F238E27FC236}">
                      <a16:creationId xmlns:a16="http://schemas.microsoft.com/office/drawing/2014/main" id="{328E03B9-C1AA-0A4B-5213-F2B6CEFF7EBC}"/>
                    </a:ext>
                  </a:extLst>
                </p:cNvPr>
                <p:cNvSpPr/>
                <p:nvPr/>
              </p:nvSpPr>
              <p:spPr>
                <a:xfrm>
                  <a:off x="2449931" y="1919144"/>
                  <a:ext cx="527194" cy="2796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576" name="Rectangle 575">
                  <a:extLst>
                    <a:ext uri="{FF2B5EF4-FFF2-40B4-BE49-F238E27FC236}">
                      <a16:creationId xmlns:a16="http://schemas.microsoft.com/office/drawing/2014/main" id="{A6DBF891-FA23-90B3-DAF9-C1E1F16B83DE}"/>
                    </a:ext>
                  </a:extLst>
                </p:cNvPr>
                <p:cNvSpPr/>
                <p:nvPr/>
              </p:nvSpPr>
              <p:spPr>
                <a:xfrm>
                  <a:off x="2449931" y="1581733"/>
                  <a:ext cx="527194" cy="2796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577" name="Trapezoid 576">
                  <a:extLst>
                    <a:ext uri="{FF2B5EF4-FFF2-40B4-BE49-F238E27FC236}">
                      <a16:creationId xmlns:a16="http://schemas.microsoft.com/office/drawing/2014/main" id="{99AF7E84-6E3F-500D-3A88-77E083EDE4B6}"/>
                    </a:ext>
                  </a:extLst>
                </p:cNvPr>
                <p:cNvSpPr/>
                <p:nvPr/>
              </p:nvSpPr>
              <p:spPr>
                <a:xfrm rot="5400000">
                  <a:off x="3080394" y="231171"/>
                  <a:ext cx="279686" cy="268786"/>
                </a:xfrm>
                <a:prstGeom prst="trapezoid">
                  <a:avLst>
                    <a:gd name="adj" fmla="val 3080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578" name="Trapezoid 577">
                  <a:extLst>
                    <a:ext uri="{FF2B5EF4-FFF2-40B4-BE49-F238E27FC236}">
                      <a16:creationId xmlns:a16="http://schemas.microsoft.com/office/drawing/2014/main" id="{94D43A62-E74B-02C1-EA8E-598ED5A23873}"/>
                    </a:ext>
                  </a:extLst>
                </p:cNvPr>
                <p:cNvSpPr/>
                <p:nvPr/>
              </p:nvSpPr>
              <p:spPr>
                <a:xfrm rot="5400000">
                  <a:off x="3085058" y="568584"/>
                  <a:ext cx="279686" cy="268786"/>
                </a:xfrm>
                <a:prstGeom prst="trapezoid">
                  <a:avLst>
                    <a:gd name="adj" fmla="val 3080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579" name="Trapezoid 578">
                  <a:extLst>
                    <a:ext uri="{FF2B5EF4-FFF2-40B4-BE49-F238E27FC236}">
                      <a16:creationId xmlns:a16="http://schemas.microsoft.com/office/drawing/2014/main" id="{B1B623F8-6964-CCB1-A805-F5EF78CDDCCA}"/>
                    </a:ext>
                  </a:extLst>
                </p:cNvPr>
                <p:cNvSpPr/>
                <p:nvPr/>
              </p:nvSpPr>
              <p:spPr>
                <a:xfrm rot="5400000">
                  <a:off x="3085058" y="908310"/>
                  <a:ext cx="279686" cy="268786"/>
                </a:xfrm>
                <a:prstGeom prst="trapezoid">
                  <a:avLst>
                    <a:gd name="adj" fmla="val 3080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580" name="Trapezoid 579">
                  <a:extLst>
                    <a:ext uri="{FF2B5EF4-FFF2-40B4-BE49-F238E27FC236}">
                      <a16:creationId xmlns:a16="http://schemas.microsoft.com/office/drawing/2014/main" id="{B1E6A5BA-0491-E260-5DFB-5AA47ADA83AC}"/>
                    </a:ext>
                  </a:extLst>
                </p:cNvPr>
                <p:cNvSpPr/>
                <p:nvPr/>
              </p:nvSpPr>
              <p:spPr>
                <a:xfrm rot="5400000">
                  <a:off x="3080394" y="1258723"/>
                  <a:ext cx="279686" cy="268786"/>
                </a:xfrm>
                <a:prstGeom prst="trapezoid">
                  <a:avLst>
                    <a:gd name="adj" fmla="val 3080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581" name="Trapezoid 580">
                  <a:extLst>
                    <a:ext uri="{FF2B5EF4-FFF2-40B4-BE49-F238E27FC236}">
                      <a16:creationId xmlns:a16="http://schemas.microsoft.com/office/drawing/2014/main" id="{90162F6D-8191-373C-7F74-FFDCB4780BA7}"/>
                    </a:ext>
                  </a:extLst>
                </p:cNvPr>
                <p:cNvSpPr/>
                <p:nvPr/>
              </p:nvSpPr>
              <p:spPr>
                <a:xfrm rot="5400000">
                  <a:off x="3080394" y="1587183"/>
                  <a:ext cx="279686" cy="268786"/>
                </a:xfrm>
                <a:prstGeom prst="trapezoid">
                  <a:avLst>
                    <a:gd name="adj" fmla="val 3080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  <p:sp>
              <p:nvSpPr>
                <p:cNvPr id="582" name="Trapezoid 581">
                  <a:extLst>
                    <a:ext uri="{FF2B5EF4-FFF2-40B4-BE49-F238E27FC236}">
                      <a16:creationId xmlns:a16="http://schemas.microsoft.com/office/drawing/2014/main" id="{A639822E-AE43-CFA5-2DEF-499ADC50506D}"/>
                    </a:ext>
                  </a:extLst>
                </p:cNvPr>
                <p:cNvSpPr/>
                <p:nvPr/>
              </p:nvSpPr>
              <p:spPr>
                <a:xfrm rot="5400000">
                  <a:off x="3080394" y="1924594"/>
                  <a:ext cx="279686" cy="268786"/>
                </a:xfrm>
                <a:prstGeom prst="trapezoid">
                  <a:avLst>
                    <a:gd name="adj" fmla="val 3080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Kelson Sans" panose="020B0604020202020204" charset="0"/>
                  </a:endParaRPr>
                </a:p>
              </p:txBody>
            </p:sp>
          </p:grpSp>
        </p:grpSp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D0B9B216-8BB5-F037-F84C-2B2D099F9925}"/>
                </a:ext>
              </a:extLst>
            </p:cNvPr>
            <p:cNvGrpSpPr/>
            <p:nvPr/>
          </p:nvGrpSpPr>
          <p:grpSpPr>
            <a:xfrm>
              <a:off x="4580428" y="2942060"/>
              <a:ext cx="577514" cy="192174"/>
              <a:chOff x="2657965" y="2953540"/>
              <a:chExt cx="577514" cy="192174"/>
            </a:xfrm>
          </p:grpSpPr>
          <p:sp>
            <p:nvSpPr>
              <p:cNvPr id="566" name="5-Point Star 565">
                <a:extLst>
                  <a:ext uri="{FF2B5EF4-FFF2-40B4-BE49-F238E27FC236}">
                    <a16:creationId xmlns:a16="http://schemas.microsoft.com/office/drawing/2014/main" id="{BC43C3CD-9360-5BDA-8EB7-12276C05156F}"/>
                  </a:ext>
                </a:extLst>
              </p:cNvPr>
              <p:cNvSpPr/>
              <p:nvPr/>
            </p:nvSpPr>
            <p:spPr>
              <a:xfrm>
                <a:off x="3095281" y="2970814"/>
                <a:ext cx="140198" cy="140198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567" name="Heart 566">
                <a:extLst>
                  <a:ext uri="{FF2B5EF4-FFF2-40B4-BE49-F238E27FC236}">
                    <a16:creationId xmlns:a16="http://schemas.microsoft.com/office/drawing/2014/main" id="{B444B16F-8F8D-4F89-BD2B-65E0CE77598E}"/>
                  </a:ext>
                </a:extLst>
              </p:cNvPr>
              <p:cNvSpPr/>
              <p:nvPr/>
            </p:nvSpPr>
            <p:spPr>
              <a:xfrm>
                <a:off x="2838723" y="2983373"/>
                <a:ext cx="152400" cy="152400"/>
              </a:xfrm>
              <a:prstGeom prst="hear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568" name="Sun 567">
                <a:extLst>
                  <a:ext uri="{FF2B5EF4-FFF2-40B4-BE49-F238E27FC236}">
                    <a16:creationId xmlns:a16="http://schemas.microsoft.com/office/drawing/2014/main" id="{DB512473-F27E-2062-68C1-FEC44DC90948}"/>
                  </a:ext>
                </a:extLst>
              </p:cNvPr>
              <p:cNvSpPr/>
              <p:nvPr/>
            </p:nvSpPr>
            <p:spPr>
              <a:xfrm>
                <a:off x="2657965" y="2953540"/>
                <a:ext cx="192174" cy="192174"/>
              </a:xfrm>
              <a:prstGeom prst="sun">
                <a:avLst>
                  <a:gd name="adj" fmla="val 21163"/>
                </a:avLst>
              </a:prstGeom>
              <a:solidFill>
                <a:srgbClr val="FF8F51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061FD47B-577B-6D3A-B2B9-DE40914B864F}"/>
                </a:ext>
              </a:extLst>
            </p:cNvPr>
            <p:cNvGrpSpPr/>
            <p:nvPr/>
          </p:nvGrpSpPr>
          <p:grpSpPr>
            <a:xfrm>
              <a:off x="4580428" y="3212772"/>
              <a:ext cx="577514" cy="192174"/>
              <a:chOff x="2657965" y="2953540"/>
              <a:chExt cx="577514" cy="192174"/>
            </a:xfrm>
          </p:grpSpPr>
          <p:sp>
            <p:nvSpPr>
              <p:cNvPr id="563" name="5-Point Star 562">
                <a:extLst>
                  <a:ext uri="{FF2B5EF4-FFF2-40B4-BE49-F238E27FC236}">
                    <a16:creationId xmlns:a16="http://schemas.microsoft.com/office/drawing/2014/main" id="{044E6458-81EC-1B08-155E-7EDEA05A4B10}"/>
                  </a:ext>
                </a:extLst>
              </p:cNvPr>
              <p:cNvSpPr/>
              <p:nvPr/>
            </p:nvSpPr>
            <p:spPr>
              <a:xfrm>
                <a:off x="3095281" y="2970814"/>
                <a:ext cx="140198" cy="140198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564" name="Heart 563">
                <a:extLst>
                  <a:ext uri="{FF2B5EF4-FFF2-40B4-BE49-F238E27FC236}">
                    <a16:creationId xmlns:a16="http://schemas.microsoft.com/office/drawing/2014/main" id="{06B23654-4175-A7B4-0376-43F24E267B10}"/>
                  </a:ext>
                </a:extLst>
              </p:cNvPr>
              <p:cNvSpPr/>
              <p:nvPr/>
            </p:nvSpPr>
            <p:spPr>
              <a:xfrm>
                <a:off x="2838723" y="2983373"/>
                <a:ext cx="152400" cy="152400"/>
              </a:xfrm>
              <a:prstGeom prst="hear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565" name="Sun 564">
                <a:extLst>
                  <a:ext uri="{FF2B5EF4-FFF2-40B4-BE49-F238E27FC236}">
                    <a16:creationId xmlns:a16="http://schemas.microsoft.com/office/drawing/2014/main" id="{124C234A-05E2-30D7-7675-567587A1CA4C}"/>
                  </a:ext>
                </a:extLst>
              </p:cNvPr>
              <p:cNvSpPr/>
              <p:nvPr/>
            </p:nvSpPr>
            <p:spPr>
              <a:xfrm>
                <a:off x="2657965" y="2953540"/>
                <a:ext cx="192174" cy="192174"/>
              </a:xfrm>
              <a:prstGeom prst="sun">
                <a:avLst>
                  <a:gd name="adj" fmla="val 21163"/>
                </a:avLst>
              </a:prstGeom>
              <a:solidFill>
                <a:srgbClr val="FF8F51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</p:grpSp>
        <p:grpSp>
          <p:nvGrpSpPr>
            <p:cNvPr id="547" name="Group 546">
              <a:extLst>
                <a:ext uri="{FF2B5EF4-FFF2-40B4-BE49-F238E27FC236}">
                  <a16:creationId xmlns:a16="http://schemas.microsoft.com/office/drawing/2014/main" id="{7DA8F97B-2F16-CE03-A34D-D9B2F0E0134B}"/>
                </a:ext>
              </a:extLst>
            </p:cNvPr>
            <p:cNvGrpSpPr/>
            <p:nvPr/>
          </p:nvGrpSpPr>
          <p:grpSpPr>
            <a:xfrm>
              <a:off x="4580428" y="3462555"/>
              <a:ext cx="577514" cy="192174"/>
              <a:chOff x="2657965" y="2953540"/>
              <a:chExt cx="577514" cy="192174"/>
            </a:xfrm>
          </p:grpSpPr>
          <p:sp>
            <p:nvSpPr>
              <p:cNvPr id="560" name="5-Point Star 559">
                <a:extLst>
                  <a:ext uri="{FF2B5EF4-FFF2-40B4-BE49-F238E27FC236}">
                    <a16:creationId xmlns:a16="http://schemas.microsoft.com/office/drawing/2014/main" id="{1CF4DF82-D046-6AF1-BEFD-E9CAB6DD1B5B}"/>
                  </a:ext>
                </a:extLst>
              </p:cNvPr>
              <p:cNvSpPr/>
              <p:nvPr/>
            </p:nvSpPr>
            <p:spPr>
              <a:xfrm>
                <a:off x="3095281" y="2970814"/>
                <a:ext cx="140198" cy="140198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561" name="Heart 560">
                <a:extLst>
                  <a:ext uri="{FF2B5EF4-FFF2-40B4-BE49-F238E27FC236}">
                    <a16:creationId xmlns:a16="http://schemas.microsoft.com/office/drawing/2014/main" id="{36C9E21A-FECD-D3A2-3C8A-C66F6117840D}"/>
                  </a:ext>
                </a:extLst>
              </p:cNvPr>
              <p:cNvSpPr/>
              <p:nvPr/>
            </p:nvSpPr>
            <p:spPr>
              <a:xfrm>
                <a:off x="2838723" y="2983373"/>
                <a:ext cx="152400" cy="152400"/>
              </a:xfrm>
              <a:prstGeom prst="hear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562" name="Sun 561">
                <a:extLst>
                  <a:ext uri="{FF2B5EF4-FFF2-40B4-BE49-F238E27FC236}">
                    <a16:creationId xmlns:a16="http://schemas.microsoft.com/office/drawing/2014/main" id="{0C4C4EC5-8018-2797-DE2F-5BB78CA493B9}"/>
                  </a:ext>
                </a:extLst>
              </p:cNvPr>
              <p:cNvSpPr/>
              <p:nvPr/>
            </p:nvSpPr>
            <p:spPr>
              <a:xfrm>
                <a:off x="2657965" y="2953540"/>
                <a:ext cx="192174" cy="192174"/>
              </a:xfrm>
              <a:prstGeom prst="sun">
                <a:avLst>
                  <a:gd name="adj" fmla="val 21163"/>
                </a:avLst>
              </a:prstGeom>
              <a:solidFill>
                <a:srgbClr val="FF8F51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</p:grpSp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641343C1-FD29-0A06-3817-75072A5EF73C}"/>
                </a:ext>
              </a:extLst>
            </p:cNvPr>
            <p:cNvGrpSpPr/>
            <p:nvPr/>
          </p:nvGrpSpPr>
          <p:grpSpPr>
            <a:xfrm>
              <a:off x="4580428" y="3722960"/>
              <a:ext cx="577514" cy="192174"/>
              <a:chOff x="2657965" y="2953540"/>
              <a:chExt cx="577514" cy="192174"/>
            </a:xfrm>
          </p:grpSpPr>
          <p:sp>
            <p:nvSpPr>
              <p:cNvPr id="557" name="5-Point Star 556">
                <a:extLst>
                  <a:ext uri="{FF2B5EF4-FFF2-40B4-BE49-F238E27FC236}">
                    <a16:creationId xmlns:a16="http://schemas.microsoft.com/office/drawing/2014/main" id="{C00D6F55-97D9-F45E-D80D-8DA905F419D1}"/>
                  </a:ext>
                </a:extLst>
              </p:cNvPr>
              <p:cNvSpPr/>
              <p:nvPr/>
            </p:nvSpPr>
            <p:spPr>
              <a:xfrm>
                <a:off x="3095281" y="2970814"/>
                <a:ext cx="140198" cy="140198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558" name="Heart 557">
                <a:extLst>
                  <a:ext uri="{FF2B5EF4-FFF2-40B4-BE49-F238E27FC236}">
                    <a16:creationId xmlns:a16="http://schemas.microsoft.com/office/drawing/2014/main" id="{1EB9DA90-DDAA-361E-48FC-A8B2BFA20C51}"/>
                  </a:ext>
                </a:extLst>
              </p:cNvPr>
              <p:cNvSpPr/>
              <p:nvPr/>
            </p:nvSpPr>
            <p:spPr>
              <a:xfrm>
                <a:off x="2838723" y="2983373"/>
                <a:ext cx="152400" cy="152400"/>
              </a:xfrm>
              <a:prstGeom prst="hear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559" name="Sun 558">
                <a:extLst>
                  <a:ext uri="{FF2B5EF4-FFF2-40B4-BE49-F238E27FC236}">
                    <a16:creationId xmlns:a16="http://schemas.microsoft.com/office/drawing/2014/main" id="{2DDF4DBC-E2B4-E94F-58AC-D53885C6154E}"/>
                  </a:ext>
                </a:extLst>
              </p:cNvPr>
              <p:cNvSpPr/>
              <p:nvPr/>
            </p:nvSpPr>
            <p:spPr>
              <a:xfrm>
                <a:off x="2657965" y="2953540"/>
                <a:ext cx="192174" cy="192174"/>
              </a:xfrm>
              <a:prstGeom prst="sun">
                <a:avLst>
                  <a:gd name="adj" fmla="val 21163"/>
                </a:avLst>
              </a:prstGeom>
              <a:solidFill>
                <a:srgbClr val="FF8F51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</p:grp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B489A799-057D-3E9F-E76A-F6944503A698}"/>
                </a:ext>
              </a:extLst>
            </p:cNvPr>
            <p:cNvGrpSpPr/>
            <p:nvPr/>
          </p:nvGrpSpPr>
          <p:grpSpPr>
            <a:xfrm>
              <a:off x="4580428" y="3987017"/>
              <a:ext cx="577514" cy="192174"/>
              <a:chOff x="2657965" y="2953540"/>
              <a:chExt cx="577514" cy="192174"/>
            </a:xfrm>
          </p:grpSpPr>
          <p:sp>
            <p:nvSpPr>
              <p:cNvPr id="554" name="5-Point Star 553">
                <a:extLst>
                  <a:ext uri="{FF2B5EF4-FFF2-40B4-BE49-F238E27FC236}">
                    <a16:creationId xmlns:a16="http://schemas.microsoft.com/office/drawing/2014/main" id="{DEDF2526-A9C1-7705-EB31-1DA5249FF9E7}"/>
                  </a:ext>
                </a:extLst>
              </p:cNvPr>
              <p:cNvSpPr/>
              <p:nvPr/>
            </p:nvSpPr>
            <p:spPr>
              <a:xfrm>
                <a:off x="3095281" y="2970814"/>
                <a:ext cx="140198" cy="140198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555" name="Heart 554">
                <a:extLst>
                  <a:ext uri="{FF2B5EF4-FFF2-40B4-BE49-F238E27FC236}">
                    <a16:creationId xmlns:a16="http://schemas.microsoft.com/office/drawing/2014/main" id="{8F9D4A57-1A86-0DE9-E93E-722457A8ECB3}"/>
                  </a:ext>
                </a:extLst>
              </p:cNvPr>
              <p:cNvSpPr/>
              <p:nvPr/>
            </p:nvSpPr>
            <p:spPr>
              <a:xfrm>
                <a:off x="2838723" y="2983373"/>
                <a:ext cx="152400" cy="152400"/>
              </a:xfrm>
              <a:prstGeom prst="hear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556" name="Sun 555">
                <a:extLst>
                  <a:ext uri="{FF2B5EF4-FFF2-40B4-BE49-F238E27FC236}">
                    <a16:creationId xmlns:a16="http://schemas.microsoft.com/office/drawing/2014/main" id="{3F421B84-B20B-A1AF-09B6-5BCDDC97EA88}"/>
                  </a:ext>
                </a:extLst>
              </p:cNvPr>
              <p:cNvSpPr/>
              <p:nvPr/>
            </p:nvSpPr>
            <p:spPr>
              <a:xfrm>
                <a:off x="2657965" y="2953540"/>
                <a:ext cx="192174" cy="192174"/>
              </a:xfrm>
              <a:prstGeom prst="sun">
                <a:avLst>
                  <a:gd name="adj" fmla="val 21163"/>
                </a:avLst>
              </a:prstGeom>
              <a:solidFill>
                <a:srgbClr val="FF8F51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</p:grpSp>
        <p:grpSp>
          <p:nvGrpSpPr>
            <p:cNvPr id="550" name="Group 549">
              <a:extLst>
                <a:ext uri="{FF2B5EF4-FFF2-40B4-BE49-F238E27FC236}">
                  <a16:creationId xmlns:a16="http://schemas.microsoft.com/office/drawing/2014/main" id="{92CBDAB4-3FA4-E06E-E2F3-B1C0E5EA0F7E}"/>
                </a:ext>
              </a:extLst>
            </p:cNvPr>
            <p:cNvGrpSpPr/>
            <p:nvPr/>
          </p:nvGrpSpPr>
          <p:grpSpPr>
            <a:xfrm>
              <a:off x="4580428" y="4215270"/>
              <a:ext cx="577514" cy="192174"/>
              <a:chOff x="2657965" y="2953540"/>
              <a:chExt cx="577514" cy="192174"/>
            </a:xfrm>
          </p:grpSpPr>
          <p:sp>
            <p:nvSpPr>
              <p:cNvPr id="551" name="5-Point Star 550">
                <a:extLst>
                  <a:ext uri="{FF2B5EF4-FFF2-40B4-BE49-F238E27FC236}">
                    <a16:creationId xmlns:a16="http://schemas.microsoft.com/office/drawing/2014/main" id="{751D2F70-7BF1-9F31-4AC2-A8B1FED0DAD0}"/>
                  </a:ext>
                </a:extLst>
              </p:cNvPr>
              <p:cNvSpPr/>
              <p:nvPr/>
            </p:nvSpPr>
            <p:spPr>
              <a:xfrm>
                <a:off x="3095281" y="2970814"/>
                <a:ext cx="140198" cy="140198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552" name="Heart 551">
                <a:extLst>
                  <a:ext uri="{FF2B5EF4-FFF2-40B4-BE49-F238E27FC236}">
                    <a16:creationId xmlns:a16="http://schemas.microsoft.com/office/drawing/2014/main" id="{1DADADF9-1F88-7F61-2F82-D4F47C42D641}"/>
                  </a:ext>
                </a:extLst>
              </p:cNvPr>
              <p:cNvSpPr/>
              <p:nvPr/>
            </p:nvSpPr>
            <p:spPr>
              <a:xfrm>
                <a:off x="2838723" y="2983373"/>
                <a:ext cx="152400" cy="152400"/>
              </a:xfrm>
              <a:prstGeom prst="hear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  <p:sp>
            <p:nvSpPr>
              <p:cNvPr id="553" name="Sun 552">
                <a:extLst>
                  <a:ext uri="{FF2B5EF4-FFF2-40B4-BE49-F238E27FC236}">
                    <a16:creationId xmlns:a16="http://schemas.microsoft.com/office/drawing/2014/main" id="{0E63EEBF-8AE0-6ABF-2A58-3F8F14965BB3}"/>
                  </a:ext>
                </a:extLst>
              </p:cNvPr>
              <p:cNvSpPr/>
              <p:nvPr/>
            </p:nvSpPr>
            <p:spPr>
              <a:xfrm>
                <a:off x="2657965" y="2953540"/>
                <a:ext cx="192174" cy="192174"/>
              </a:xfrm>
              <a:prstGeom prst="sun">
                <a:avLst>
                  <a:gd name="adj" fmla="val 21163"/>
                </a:avLst>
              </a:prstGeom>
              <a:solidFill>
                <a:srgbClr val="FF8F51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Kelson Sans" panose="020B0604020202020204" charset="0"/>
                </a:endParaRPr>
              </a:p>
            </p:txBody>
          </p:sp>
        </p:grp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DE8A034-422C-D556-C17A-A6ADFA5F61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86850" y="6426726"/>
            <a:ext cx="733900" cy="482982"/>
          </a:xfrm>
        </p:spPr>
        <p:txBody>
          <a:bodyPr/>
          <a:lstStyle/>
          <a:p>
            <a:fld id="{58588989-F3DD-6443-9A63-F18D0EF973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25" grpId="0" animBg="1"/>
      <p:bldP spid="500" grpId="0" animBg="1"/>
      <p:bldP spid="504" grpId="0" animBg="1"/>
      <p:bldP spid="508" grpId="0" animBg="1"/>
      <p:bldP spid="509" grpId="0" animBg="1"/>
      <p:bldP spid="585" grpId="0" animBg="1"/>
      <p:bldP spid="5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165">
            <a:extLst>
              <a:ext uri="{FF2B5EF4-FFF2-40B4-BE49-F238E27FC236}">
                <a16:creationId xmlns:a16="http://schemas.microsoft.com/office/drawing/2014/main" id="{12E7E4D9-F35D-1A11-69B1-D2D9FA1F4A79}"/>
              </a:ext>
            </a:extLst>
          </p:cNvPr>
          <p:cNvSpPr/>
          <p:nvPr/>
        </p:nvSpPr>
        <p:spPr>
          <a:xfrm>
            <a:off x="723900" y="2375963"/>
            <a:ext cx="10866139" cy="3915712"/>
          </a:xfrm>
          <a:custGeom>
            <a:avLst/>
            <a:gdLst>
              <a:gd name="connsiteX0" fmla="*/ 4791133 w 10866139"/>
              <a:gd name="connsiteY0" fmla="*/ 1949323 h 3915712"/>
              <a:gd name="connsiteX1" fmla="*/ 4791133 w 10866139"/>
              <a:gd name="connsiteY1" fmla="*/ 2113751 h 3915712"/>
              <a:gd name="connsiteX2" fmla="*/ 4610368 w 10866139"/>
              <a:gd name="connsiteY2" fmla="*/ 2113751 h 3915712"/>
              <a:gd name="connsiteX3" fmla="*/ 4610368 w 10866139"/>
              <a:gd name="connsiteY3" fmla="*/ 2442608 h 3915712"/>
              <a:gd name="connsiteX4" fmla="*/ 4791133 w 10866139"/>
              <a:gd name="connsiteY4" fmla="*/ 2442608 h 3915712"/>
              <a:gd name="connsiteX5" fmla="*/ 4791133 w 10866139"/>
              <a:gd name="connsiteY5" fmla="*/ 2607036 h 3915712"/>
              <a:gd name="connsiteX6" fmla="*/ 4971897 w 10866139"/>
              <a:gd name="connsiteY6" fmla="*/ 2278180 h 3915712"/>
              <a:gd name="connsiteX7" fmla="*/ 3991295 w 10866139"/>
              <a:gd name="connsiteY7" fmla="*/ 1935989 h 3915712"/>
              <a:gd name="connsiteX8" fmla="*/ 3991295 w 10866139"/>
              <a:gd name="connsiteY8" fmla="*/ 2100417 h 3915712"/>
              <a:gd name="connsiteX9" fmla="*/ 3810530 w 10866139"/>
              <a:gd name="connsiteY9" fmla="*/ 2100417 h 3915712"/>
              <a:gd name="connsiteX10" fmla="*/ 3810530 w 10866139"/>
              <a:gd name="connsiteY10" fmla="*/ 2429274 h 3915712"/>
              <a:gd name="connsiteX11" fmla="*/ 3991295 w 10866139"/>
              <a:gd name="connsiteY11" fmla="*/ 2429274 h 3915712"/>
              <a:gd name="connsiteX12" fmla="*/ 3991295 w 10866139"/>
              <a:gd name="connsiteY12" fmla="*/ 2593702 h 3915712"/>
              <a:gd name="connsiteX13" fmla="*/ 4172059 w 10866139"/>
              <a:gd name="connsiteY13" fmla="*/ 2264846 h 3915712"/>
              <a:gd name="connsiteX14" fmla="*/ 1428064 w 10866139"/>
              <a:gd name="connsiteY14" fmla="*/ 1935989 h 3915712"/>
              <a:gd name="connsiteX15" fmla="*/ 1428064 w 10866139"/>
              <a:gd name="connsiteY15" fmla="*/ 2100417 h 3915712"/>
              <a:gd name="connsiteX16" fmla="*/ 1247299 w 10866139"/>
              <a:gd name="connsiteY16" fmla="*/ 2100417 h 3915712"/>
              <a:gd name="connsiteX17" fmla="*/ 1247299 w 10866139"/>
              <a:gd name="connsiteY17" fmla="*/ 2429274 h 3915712"/>
              <a:gd name="connsiteX18" fmla="*/ 1428064 w 10866139"/>
              <a:gd name="connsiteY18" fmla="*/ 2429274 h 3915712"/>
              <a:gd name="connsiteX19" fmla="*/ 1428064 w 10866139"/>
              <a:gd name="connsiteY19" fmla="*/ 2593702 h 3915712"/>
              <a:gd name="connsiteX20" fmla="*/ 1608828 w 10866139"/>
              <a:gd name="connsiteY20" fmla="*/ 2264846 h 3915712"/>
              <a:gd name="connsiteX21" fmla="*/ 6394168 w 10866139"/>
              <a:gd name="connsiteY21" fmla="*/ 820567 h 3915712"/>
              <a:gd name="connsiteX22" fmla="*/ 6311322 w 10866139"/>
              <a:gd name="connsiteY22" fmla="*/ 841834 h 3915712"/>
              <a:gd name="connsiteX23" fmla="*/ 6247768 w 10866139"/>
              <a:gd name="connsiteY23" fmla="*/ 902697 h 3915712"/>
              <a:gd name="connsiteX24" fmla="*/ 6227372 w 10866139"/>
              <a:gd name="connsiteY24" fmla="*/ 977886 h 3915712"/>
              <a:gd name="connsiteX25" fmla="*/ 5829941 w 10866139"/>
              <a:gd name="connsiteY25" fmla="*/ 977886 h 3915712"/>
              <a:gd name="connsiteX26" fmla="*/ 5808262 w 10866139"/>
              <a:gd name="connsiteY26" fmla="*/ 901241 h 3915712"/>
              <a:gd name="connsiteX27" fmla="*/ 5744104 w 10866139"/>
              <a:gd name="connsiteY27" fmla="*/ 841034 h 3915712"/>
              <a:gd name="connsiteX28" fmla="*/ 5578197 w 10866139"/>
              <a:gd name="connsiteY28" fmla="*/ 841835 h 3915712"/>
              <a:gd name="connsiteX29" fmla="*/ 5514643 w 10866139"/>
              <a:gd name="connsiteY29" fmla="*/ 902698 h 3915712"/>
              <a:gd name="connsiteX30" fmla="*/ 5494247 w 10866139"/>
              <a:gd name="connsiteY30" fmla="*/ 977886 h 3915712"/>
              <a:gd name="connsiteX31" fmla="*/ 5388500 w 10866139"/>
              <a:gd name="connsiteY31" fmla="*/ 977886 h 3915712"/>
              <a:gd name="connsiteX32" fmla="*/ 5366821 w 10866139"/>
              <a:gd name="connsiteY32" fmla="*/ 901241 h 3915712"/>
              <a:gd name="connsiteX33" fmla="*/ 5302663 w 10866139"/>
              <a:gd name="connsiteY33" fmla="*/ 841034 h 3915712"/>
              <a:gd name="connsiteX34" fmla="*/ 5219602 w 10866139"/>
              <a:gd name="connsiteY34" fmla="*/ 820568 h 3915712"/>
              <a:gd name="connsiteX35" fmla="*/ 5136756 w 10866139"/>
              <a:gd name="connsiteY35" fmla="*/ 841835 h 3915712"/>
              <a:gd name="connsiteX36" fmla="*/ 5073203 w 10866139"/>
              <a:gd name="connsiteY36" fmla="*/ 902698 h 3915712"/>
              <a:gd name="connsiteX37" fmla="*/ 5052806 w 10866139"/>
              <a:gd name="connsiteY37" fmla="*/ 977886 h 3915712"/>
              <a:gd name="connsiteX38" fmla="*/ 4978216 w 10866139"/>
              <a:gd name="connsiteY38" fmla="*/ 977886 h 3915712"/>
              <a:gd name="connsiteX39" fmla="*/ 4978216 w 10866139"/>
              <a:gd name="connsiteY39" fmla="*/ 3482625 h 3915712"/>
              <a:gd name="connsiteX40" fmla="*/ 7170441 w 10866139"/>
              <a:gd name="connsiteY40" fmla="*/ 3482625 h 3915712"/>
              <a:gd name="connsiteX41" fmla="*/ 7170441 w 10866139"/>
              <a:gd name="connsiteY41" fmla="*/ 977886 h 3915712"/>
              <a:gd name="connsiteX42" fmla="*/ 7002621 w 10866139"/>
              <a:gd name="connsiteY42" fmla="*/ 977886 h 3915712"/>
              <a:gd name="connsiteX43" fmla="*/ 6982828 w 10866139"/>
              <a:gd name="connsiteY43" fmla="*/ 907908 h 3915712"/>
              <a:gd name="connsiteX44" fmla="*/ 6918670 w 10866139"/>
              <a:gd name="connsiteY44" fmla="*/ 847701 h 3915712"/>
              <a:gd name="connsiteX45" fmla="*/ 6752763 w 10866139"/>
              <a:gd name="connsiteY45" fmla="*/ 848502 h 3915712"/>
              <a:gd name="connsiteX46" fmla="*/ 6689210 w 10866139"/>
              <a:gd name="connsiteY46" fmla="*/ 909365 h 3915712"/>
              <a:gd name="connsiteX47" fmla="*/ 6670622 w 10866139"/>
              <a:gd name="connsiteY47" fmla="*/ 977886 h 3915712"/>
              <a:gd name="connsiteX48" fmla="*/ 6563066 w 10866139"/>
              <a:gd name="connsiteY48" fmla="*/ 977886 h 3915712"/>
              <a:gd name="connsiteX49" fmla="*/ 6541387 w 10866139"/>
              <a:gd name="connsiteY49" fmla="*/ 901240 h 3915712"/>
              <a:gd name="connsiteX50" fmla="*/ 6477229 w 10866139"/>
              <a:gd name="connsiteY50" fmla="*/ 841033 h 3915712"/>
              <a:gd name="connsiteX51" fmla="*/ 6394168 w 10866139"/>
              <a:gd name="connsiteY51" fmla="*/ 820567 h 3915712"/>
              <a:gd name="connsiteX52" fmla="*/ 1824962 w 10866139"/>
              <a:gd name="connsiteY52" fmla="*/ 813901 h 3915712"/>
              <a:gd name="connsiteX53" fmla="*/ 1742117 w 10866139"/>
              <a:gd name="connsiteY53" fmla="*/ 835168 h 3915712"/>
              <a:gd name="connsiteX54" fmla="*/ 1678563 w 10866139"/>
              <a:gd name="connsiteY54" fmla="*/ 896031 h 3915712"/>
              <a:gd name="connsiteX55" fmla="*/ 1656358 w 10866139"/>
              <a:gd name="connsiteY55" fmla="*/ 977886 h 3915712"/>
              <a:gd name="connsiteX56" fmla="*/ 1611988 w 10866139"/>
              <a:gd name="connsiteY56" fmla="*/ 977886 h 3915712"/>
              <a:gd name="connsiteX57" fmla="*/ 1611988 w 10866139"/>
              <a:gd name="connsiteY57" fmla="*/ 3482625 h 3915712"/>
              <a:gd name="connsiteX58" fmla="*/ 3804211 w 10866139"/>
              <a:gd name="connsiteY58" fmla="*/ 3482625 h 3915712"/>
              <a:gd name="connsiteX59" fmla="*/ 3804211 w 10866139"/>
              <a:gd name="connsiteY59" fmla="*/ 977886 h 3915712"/>
              <a:gd name="connsiteX60" fmla="*/ 3609866 w 10866139"/>
              <a:gd name="connsiteY60" fmla="*/ 977886 h 3915712"/>
              <a:gd name="connsiteX61" fmla="*/ 3588187 w 10866139"/>
              <a:gd name="connsiteY61" fmla="*/ 901241 h 3915712"/>
              <a:gd name="connsiteX62" fmla="*/ 3524031 w 10866139"/>
              <a:gd name="connsiteY62" fmla="*/ 841034 h 3915712"/>
              <a:gd name="connsiteX63" fmla="*/ 3358124 w 10866139"/>
              <a:gd name="connsiteY63" fmla="*/ 841835 h 3915712"/>
              <a:gd name="connsiteX64" fmla="*/ 3294570 w 10866139"/>
              <a:gd name="connsiteY64" fmla="*/ 902698 h 3915712"/>
              <a:gd name="connsiteX65" fmla="*/ 3274174 w 10866139"/>
              <a:gd name="connsiteY65" fmla="*/ 977886 h 3915712"/>
              <a:gd name="connsiteX66" fmla="*/ 3225181 w 10866139"/>
              <a:gd name="connsiteY66" fmla="*/ 977886 h 3915712"/>
              <a:gd name="connsiteX67" fmla="*/ 3203501 w 10866139"/>
              <a:gd name="connsiteY67" fmla="*/ 901239 h 3915712"/>
              <a:gd name="connsiteX68" fmla="*/ 3139344 w 10866139"/>
              <a:gd name="connsiteY68" fmla="*/ 841032 h 3915712"/>
              <a:gd name="connsiteX69" fmla="*/ 2973437 w 10866139"/>
              <a:gd name="connsiteY69" fmla="*/ 841833 h 3915712"/>
              <a:gd name="connsiteX70" fmla="*/ 2909883 w 10866139"/>
              <a:gd name="connsiteY70" fmla="*/ 902696 h 3915712"/>
              <a:gd name="connsiteX71" fmla="*/ 2889486 w 10866139"/>
              <a:gd name="connsiteY71" fmla="*/ 977886 h 3915712"/>
              <a:gd name="connsiteX72" fmla="*/ 2267253 w 10866139"/>
              <a:gd name="connsiteY72" fmla="*/ 977886 h 3915712"/>
              <a:gd name="connsiteX73" fmla="*/ 2437187 w 10866139"/>
              <a:gd name="connsiteY73" fmla="*/ 977885 h 3915712"/>
              <a:gd name="connsiteX74" fmla="*/ 2349465 w 10866139"/>
              <a:gd name="connsiteY74" fmla="*/ 834367 h 3915712"/>
              <a:gd name="connsiteX75" fmla="*/ 2183558 w 10866139"/>
              <a:gd name="connsiteY75" fmla="*/ 835168 h 3915712"/>
              <a:gd name="connsiteX76" fmla="*/ 2120004 w 10866139"/>
              <a:gd name="connsiteY76" fmla="*/ 896031 h 3915712"/>
              <a:gd name="connsiteX77" fmla="*/ 2097799 w 10866139"/>
              <a:gd name="connsiteY77" fmla="*/ 977886 h 3915712"/>
              <a:gd name="connsiteX78" fmla="*/ 1825812 w 10866139"/>
              <a:gd name="connsiteY78" fmla="*/ 977886 h 3915712"/>
              <a:gd name="connsiteX79" fmla="*/ 1995746 w 10866139"/>
              <a:gd name="connsiteY79" fmla="*/ 977885 h 3915712"/>
              <a:gd name="connsiteX80" fmla="*/ 1908023 w 10866139"/>
              <a:gd name="connsiteY80" fmla="*/ 834367 h 3915712"/>
              <a:gd name="connsiteX81" fmla="*/ 1824962 w 10866139"/>
              <a:gd name="connsiteY81" fmla="*/ 813901 h 3915712"/>
              <a:gd name="connsiteX82" fmla="*/ 0 w 10866139"/>
              <a:gd name="connsiteY82" fmla="*/ 0 h 3915712"/>
              <a:gd name="connsiteX83" fmla="*/ 10866139 w 10866139"/>
              <a:gd name="connsiteY83" fmla="*/ 0 h 3915712"/>
              <a:gd name="connsiteX84" fmla="*/ 10866139 w 10866139"/>
              <a:gd name="connsiteY84" fmla="*/ 3915712 h 3915712"/>
              <a:gd name="connsiteX85" fmla="*/ 0 w 10866139"/>
              <a:gd name="connsiteY85" fmla="*/ 3915712 h 39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0866139" h="3915712">
                <a:moveTo>
                  <a:pt x="4791133" y="1949323"/>
                </a:moveTo>
                <a:lnTo>
                  <a:pt x="4791133" y="2113751"/>
                </a:lnTo>
                <a:lnTo>
                  <a:pt x="4610368" y="2113751"/>
                </a:lnTo>
                <a:lnTo>
                  <a:pt x="4610368" y="2442608"/>
                </a:lnTo>
                <a:lnTo>
                  <a:pt x="4791133" y="2442608"/>
                </a:lnTo>
                <a:lnTo>
                  <a:pt x="4791133" y="2607036"/>
                </a:lnTo>
                <a:lnTo>
                  <a:pt x="4971897" y="2278180"/>
                </a:lnTo>
                <a:close/>
                <a:moveTo>
                  <a:pt x="3991295" y="1935989"/>
                </a:moveTo>
                <a:lnTo>
                  <a:pt x="3991295" y="2100417"/>
                </a:lnTo>
                <a:lnTo>
                  <a:pt x="3810530" y="2100417"/>
                </a:lnTo>
                <a:lnTo>
                  <a:pt x="3810530" y="2429274"/>
                </a:lnTo>
                <a:lnTo>
                  <a:pt x="3991295" y="2429274"/>
                </a:lnTo>
                <a:lnTo>
                  <a:pt x="3991295" y="2593702"/>
                </a:lnTo>
                <a:lnTo>
                  <a:pt x="4172059" y="2264846"/>
                </a:lnTo>
                <a:close/>
                <a:moveTo>
                  <a:pt x="1428064" y="1935989"/>
                </a:moveTo>
                <a:lnTo>
                  <a:pt x="1428064" y="2100417"/>
                </a:lnTo>
                <a:lnTo>
                  <a:pt x="1247299" y="2100417"/>
                </a:lnTo>
                <a:lnTo>
                  <a:pt x="1247299" y="2429274"/>
                </a:lnTo>
                <a:lnTo>
                  <a:pt x="1428064" y="2429274"/>
                </a:lnTo>
                <a:lnTo>
                  <a:pt x="1428064" y="2593702"/>
                </a:lnTo>
                <a:lnTo>
                  <a:pt x="1608828" y="2264846"/>
                </a:lnTo>
                <a:close/>
                <a:moveTo>
                  <a:pt x="6394168" y="820567"/>
                </a:moveTo>
                <a:cubicBezTo>
                  <a:pt x="6365577" y="820705"/>
                  <a:pt x="6337023" y="827799"/>
                  <a:pt x="6311322" y="841834"/>
                </a:cubicBezTo>
                <a:cubicBezTo>
                  <a:pt x="6284396" y="856539"/>
                  <a:pt x="6262676" y="877724"/>
                  <a:pt x="6247768" y="902697"/>
                </a:cubicBezTo>
                <a:lnTo>
                  <a:pt x="6227372" y="977886"/>
                </a:lnTo>
                <a:lnTo>
                  <a:pt x="5829941" y="977886"/>
                </a:lnTo>
                <a:lnTo>
                  <a:pt x="5808262" y="901241"/>
                </a:lnTo>
                <a:cubicBezTo>
                  <a:pt x="5793097" y="876430"/>
                  <a:pt x="5771166" y="855470"/>
                  <a:pt x="5744104" y="841034"/>
                </a:cubicBezTo>
                <a:cubicBezTo>
                  <a:pt x="5692415" y="813461"/>
                  <a:pt x="5629598" y="813764"/>
                  <a:pt x="5578197" y="841835"/>
                </a:cubicBezTo>
                <a:cubicBezTo>
                  <a:pt x="5551271" y="856540"/>
                  <a:pt x="5529551" y="877725"/>
                  <a:pt x="5514643" y="902698"/>
                </a:cubicBezTo>
                <a:lnTo>
                  <a:pt x="5494247" y="977886"/>
                </a:lnTo>
                <a:lnTo>
                  <a:pt x="5388500" y="977886"/>
                </a:lnTo>
                <a:lnTo>
                  <a:pt x="5366821" y="901241"/>
                </a:lnTo>
                <a:cubicBezTo>
                  <a:pt x="5351656" y="876430"/>
                  <a:pt x="5329725" y="855470"/>
                  <a:pt x="5302663" y="841034"/>
                </a:cubicBezTo>
                <a:cubicBezTo>
                  <a:pt x="5276819" y="827248"/>
                  <a:pt x="5248192" y="820430"/>
                  <a:pt x="5219602" y="820568"/>
                </a:cubicBezTo>
                <a:cubicBezTo>
                  <a:pt x="5191011" y="820706"/>
                  <a:pt x="5162457" y="827800"/>
                  <a:pt x="5136756" y="841835"/>
                </a:cubicBezTo>
                <a:cubicBezTo>
                  <a:pt x="5109830" y="856540"/>
                  <a:pt x="5088110" y="877725"/>
                  <a:pt x="5073203" y="902698"/>
                </a:cubicBezTo>
                <a:lnTo>
                  <a:pt x="5052806" y="977886"/>
                </a:lnTo>
                <a:lnTo>
                  <a:pt x="4978216" y="977886"/>
                </a:lnTo>
                <a:lnTo>
                  <a:pt x="4978216" y="3482625"/>
                </a:lnTo>
                <a:lnTo>
                  <a:pt x="7170441" y="3482625"/>
                </a:lnTo>
                <a:lnTo>
                  <a:pt x="7170441" y="977886"/>
                </a:lnTo>
                <a:lnTo>
                  <a:pt x="7002621" y="977886"/>
                </a:lnTo>
                <a:lnTo>
                  <a:pt x="6982828" y="907908"/>
                </a:lnTo>
                <a:cubicBezTo>
                  <a:pt x="6967663" y="883097"/>
                  <a:pt x="6945732" y="862137"/>
                  <a:pt x="6918670" y="847701"/>
                </a:cubicBezTo>
                <a:cubicBezTo>
                  <a:pt x="6866981" y="820128"/>
                  <a:pt x="6804164" y="820431"/>
                  <a:pt x="6752763" y="848502"/>
                </a:cubicBezTo>
                <a:cubicBezTo>
                  <a:pt x="6725837" y="863207"/>
                  <a:pt x="6704117" y="884392"/>
                  <a:pt x="6689210" y="909365"/>
                </a:cubicBezTo>
                <a:lnTo>
                  <a:pt x="6670622" y="977886"/>
                </a:lnTo>
                <a:lnTo>
                  <a:pt x="6563066" y="977886"/>
                </a:lnTo>
                <a:lnTo>
                  <a:pt x="6541387" y="901240"/>
                </a:lnTo>
                <a:cubicBezTo>
                  <a:pt x="6526222" y="876429"/>
                  <a:pt x="6504291" y="855469"/>
                  <a:pt x="6477229" y="841033"/>
                </a:cubicBezTo>
                <a:cubicBezTo>
                  <a:pt x="6451385" y="827247"/>
                  <a:pt x="6422758" y="820429"/>
                  <a:pt x="6394168" y="820567"/>
                </a:cubicBezTo>
                <a:close/>
                <a:moveTo>
                  <a:pt x="1824962" y="813901"/>
                </a:moveTo>
                <a:cubicBezTo>
                  <a:pt x="1796372" y="814039"/>
                  <a:pt x="1767818" y="821133"/>
                  <a:pt x="1742117" y="835168"/>
                </a:cubicBezTo>
                <a:cubicBezTo>
                  <a:pt x="1715191" y="849873"/>
                  <a:pt x="1693470" y="871058"/>
                  <a:pt x="1678563" y="896031"/>
                </a:cubicBezTo>
                <a:lnTo>
                  <a:pt x="1656358" y="977886"/>
                </a:lnTo>
                <a:lnTo>
                  <a:pt x="1611988" y="977886"/>
                </a:lnTo>
                <a:lnTo>
                  <a:pt x="1611988" y="3482625"/>
                </a:lnTo>
                <a:lnTo>
                  <a:pt x="3804211" y="3482625"/>
                </a:lnTo>
                <a:lnTo>
                  <a:pt x="3804211" y="977886"/>
                </a:lnTo>
                <a:lnTo>
                  <a:pt x="3609866" y="977886"/>
                </a:lnTo>
                <a:lnTo>
                  <a:pt x="3588187" y="901241"/>
                </a:lnTo>
                <a:cubicBezTo>
                  <a:pt x="3573022" y="876430"/>
                  <a:pt x="3551091" y="855470"/>
                  <a:pt x="3524031" y="841034"/>
                </a:cubicBezTo>
                <a:cubicBezTo>
                  <a:pt x="3472342" y="813461"/>
                  <a:pt x="3409524" y="813764"/>
                  <a:pt x="3358124" y="841835"/>
                </a:cubicBezTo>
                <a:cubicBezTo>
                  <a:pt x="3331198" y="856540"/>
                  <a:pt x="3309477" y="877725"/>
                  <a:pt x="3294570" y="902698"/>
                </a:cubicBezTo>
                <a:lnTo>
                  <a:pt x="3274174" y="977886"/>
                </a:lnTo>
                <a:lnTo>
                  <a:pt x="3225181" y="977886"/>
                </a:lnTo>
                <a:lnTo>
                  <a:pt x="3203501" y="901239"/>
                </a:lnTo>
                <a:cubicBezTo>
                  <a:pt x="3188337" y="876428"/>
                  <a:pt x="3166406" y="855468"/>
                  <a:pt x="3139344" y="841032"/>
                </a:cubicBezTo>
                <a:cubicBezTo>
                  <a:pt x="3087655" y="813459"/>
                  <a:pt x="3024838" y="813762"/>
                  <a:pt x="2973437" y="841833"/>
                </a:cubicBezTo>
                <a:cubicBezTo>
                  <a:pt x="2946511" y="856538"/>
                  <a:pt x="2924790" y="877723"/>
                  <a:pt x="2909883" y="902696"/>
                </a:cubicBezTo>
                <a:lnTo>
                  <a:pt x="2889486" y="977886"/>
                </a:lnTo>
                <a:lnTo>
                  <a:pt x="2267253" y="977886"/>
                </a:lnTo>
                <a:cubicBezTo>
                  <a:pt x="2323898" y="977886"/>
                  <a:pt x="2380541" y="977885"/>
                  <a:pt x="2437187" y="977885"/>
                </a:cubicBezTo>
                <a:cubicBezTo>
                  <a:pt x="2437187" y="918206"/>
                  <a:pt x="2403589" y="863239"/>
                  <a:pt x="2349465" y="834367"/>
                </a:cubicBezTo>
                <a:cubicBezTo>
                  <a:pt x="2297776" y="806794"/>
                  <a:pt x="2234958" y="807097"/>
                  <a:pt x="2183558" y="835168"/>
                </a:cubicBezTo>
                <a:cubicBezTo>
                  <a:pt x="2156632" y="849873"/>
                  <a:pt x="2134911" y="871058"/>
                  <a:pt x="2120004" y="896031"/>
                </a:cubicBezTo>
                <a:lnTo>
                  <a:pt x="2097799" y="977886"/>
                </a:lnTo>
                <a:lnTo>
                  <a:pt x="1825812" y="977886"/>
                </a:lnTo>
                <a:cubicBezTo>
                  <a:pt x="1882456" y="977886"/>
                  <a:pt x="1939101" y="977885"/>
                  <a:pt x="1995746" y="977885"/>
                </a:cubicBezTo>
                <a:cubicBezTo>
                  <a:pt x="1995746" y="918206"/>
                  <a:pt x="1962148" y="863239"/>
                  <a:pt x="1908023" y="834367"/>
                </a:cubicBezTo>
                <a:cubicBezTo>
                  <a:pt x="1882179" y="820581"/>
                  <a:pt x="1853553" y="813763"/>
                  <a:pt x="1824962" y="813901"/>
                </a:cubicBezTo>
                <a:close/>
                <a:moveTo>
                  <a:pt x="0" y="0"/>
                </a:moveTo>
                <a:lnTo>
                  <a:pt x="10866139" y="0"/>
                </a:lnTo>
                <a:lnTo>
                  <a:pt x="10866139" y="3915712"/>
                </a:lnTo>
                <a:lnTo>
                  <a:pt x="0" y="3915712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Kelson Sans" panose="020B0604020202020204" charset="0"/>
              </a:rPr>
              <a:t>                                                                                 X2 Data Plane</a:t>
            </a:r>
          </a:p>
        </p:txBody>
      </p:sp>
      <p:sp>
        <p:nvSpPr>
          <p:cNvPr id="164" name="Content Placeholder 163">
            <a:extLst>
              <a:ext uri="{FF2B5EF4-FFF2-40B4-BE49-F238E27FC236}">
                <a16:creationId xmlns:a16="http://schemas.microsoft.com/office/drawing/2014/main" id="{60D6AF91-3F19-C7D0-A1B4-0FAFFE371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0" y="769429"/>
            <a:ext cx="4482206" cy="1226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/>
              <a:t>Follows P4 Model</a:t>
            </a:r>
            <a:r>
              <a:rPr lang="en-US" sz="1800"/>
              <a:t>: Fixed-function core with programmable portions</a:t>
            </a:r>
          </a:p>
          <a:p>
            <a:pPr marL="0" indent="0">
              <a:buNone/>
            </a:pPr>
            <a:r>
              <a:rPr lang="en-US" sz="1800" b="1"/>
              <a:t>No fixed compute budget, </a:t>
            </a:r>
            <a:r>
              <a:rPr lang="en-US" sz="1800"/>
              <a:t>throughput and latency degrades commensurate with complexity.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47AB7F-C60A-1325-E2A0-1328EA177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8" y="220850"/>
            <a:ext cx="6746132" cy="1029299"/>
          </a:xfrm>
        </p:spPr>
        <p:txBody>
          <a:bodyPr>
            <a:normAutofit/>
          </a:bodyPr>
          <a:lstStyle/>
          <a:p>
            <a:r>
              <a:rPr lang="en-US"/>
              <a:t>X2 Programming Model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EE096-A543-6A4D-3932-2B299A3EB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8" name="Right Arrow 127">
            <a:extLst>
              <a:ext uri="{FF2B5EF4-FFF2-40B4-BE49-F238E27FC236}">
                <a16:creationId xmlns:a16="http://schemas.microsoft.com/office/drawing/2014/main" id="{3BBB5F26-4A8B-A6EA-A4F0-81F08278928A}"/>
              </a:ext>
            </a:extLst>
          </p:cNvPr>
          <p:cNvSpPr/>
          <p:nvPr/>
        </p:nvSpPr>
        <p:spPr>
          <a:xfrm>
            <a:off x="4527672" y="5102337"/>
            <a:ext cx="362610" cy="65771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endParaRPr lang="en-US">
              <a:latin typeface="Kelson Sans" panose="020B0604020202020204" charset="0"/>
            </a:endParaRPr>
          </a:p>
          <a:p>
            <a:endParaRPr lang="en-US">
              <a:latin typeface="Kelson Sans" panose="020B0604020202020204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588EC85-7E0C-6045-AE10-A8F5A452AF89}"/>
              </a:ext>
            </a:extLst>
          </p:cNvPr>
          <p:cNvGrpSpPr/>
          <p:nvPr/>
        </p:nvGrpSpPr>
        <p:grpSpPr>
          <a:xfrm>
            <a:off x="5334268" y="3168945"/>
            <a:ext cx="2561957" cy="2685870"/>
            <a:chOff x="5273299" y="2197512"/>
            <a:chExt cx="2561957" cy="2685870"/>
          </a:xfrm>
          <a:solidFill>
            <a:srgbClr val="BDD7EE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0F4E60-171E-A01D-5CB3-9A58AF9A1936}"/>
                </a:ext>
              </a:extLst>
            </p:cNvPr>
            <p:cNvSpPr/>
            <p:nvPr/>
          </p:nvSpPr>
          <p:spPr>
            <a:xfrm>
              <a:off x="5641147" y="2378643"/>
              <a:ext cx="2194109" cy="2504739"/>
            </a:xfrm>
            <a:custGeom>
              <a:avLst/>
              <a:gdLst>
                <a:gd name="connsiteX0" fmla="*/ 0 w 2192225"/>
                <a:gd name="connsiteY0" fmla="*/ 0 h 2504739"/>
                <a:gd name="connsiteX1" fmla="*/ 2192225 w 2192225"/>
                <a:gd name="connsiteY1" fmla="*/ 0 h 2504739"/>
                <a:gd name="connsiteX2" fmla="*/ 2192225 w 2192225"/>
                <a:gd name="connsiteY2" fmla="*/ 2504739 h 2504739"/>
                <a:gd name="connsiteX3" fmla="*/ 0 w 2192225"/>
                <a:gd name="connsiteY3" fmla="*/ 2504739 h 2504739"/>
                <a:gd name="connsiteX4" fmla="*/ 0 w 2192225"/>
                <a:gd name="connsiteY4" fmla="*/ 0 h 2504739"/>
                <a:gd name="connsiteX0" fmla="*/ 0 w 2194109"/>
                <a:gd name="connsiteY0" fmla="*/ 0 h 2504739"/>
                <a:gd name="connsiteX1" fmla="*/ 2192225 w 2194109"/>
                <a:gd name="connsiteY1" fmla="*/ 0 h 2504739"/>
                <a:gd name="connsiteX2" fmla="*/ 2194109 w 2194109"/>
                <a:gd name="connsiteY2" fmla="*/ 564699 h 2504739"/>
                <a:gd name="connsiteX3" fmla="*/ 2192225 w 2194109"/>
                <a:gd name="connsiteY3" fmla="*/ 2504739 h 2504739"/>
                <a:gd name="connsiteX4" fmla="*/ 0 w 2194109"/>
                <a:gd name="connsiteY4" fmla="*/ 2504739 h 2504739"/>
                <a:gd name="connsiteX5" fmla="*/ 0 w 2194109"/>
                <a:gd name="connsiteY5" fmla="*/ 0 h 250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4109" h="2504739">
                  <a:moveTo>
                    <a:pt x="0" y="0"/>
                  </a:moveTo>
                  <a:lnTo>
                    <a:pt x="2192225" y="0"/>
                  </a:lnTo>
                  <a:lnTo>
                    <a:pt x="2194109" y="564699"/>
                  </a:lnTo>
                  <a:lnTo>
                    <a:pt x="2192225" y="2504739"/>
                  </a:lnTo>
                  <a:lnTo>
                    <a:pt x="0" y="2504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t">
              <a:norm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Kelson Sans" panose="020B0604020202020204" charset="0"/>
                </a:rPr>
                <a:t>MAP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B07CEB0-384D-483E-A11D-1A0CFF2E2791}"/>
                </a:ext>
              </a:extLst>
            </p:cNvPr>
            <p:cNvSpPr txBox="1"/>
            <p:nvPr/>
          </p:nvSpPr>
          <p:spPr>
            <a:xfrm>
              <a:off x="5737050" y="3140481"/>
              <a:ext cx="1988119" cy="89255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tabLst>
                  <a:tab pos="682625" algn="l"/>
                </a:tabLst>
              </a:pPr>
              <a:r>
                <a:rPr lang="en-US" sz="1600" b="1">
                  <a:latin typeface="Kelson Sans" panose="020B0604020202020204" charset="0"/>
                </a:rPr>
                <a:t>ASM</a:t>
              </a:r>
            </a:p>
            <a:p>
              <a:pPr>
                <a:tabLst>
                  <a:tab pos="682625" algn="l"/>
                </a:tabLst>
              </a:pPr>
              <a:endParaRPr lang="en-US" sz="900" b="1">
                <a:latin typeface="Kelson Sans" panose="020B0604020202020204" charset="0"/>
              </a:endParaRPr>
            </a:p>
            <a:p>
              <a:pPr>
                <a:tabLst>
                  <a:tab pos="682625" algn="l"/>
                </a:tabLst>
              </a:pPr>
              <a:r>
                <a:rPr lang="en-US" sz="900">
                  <a:latin typeface="Kelson Sans" panose="020B0604020202020204" charset="0"/>
                </a:rPr>
                <a:t>MOV	R0.0, R1.3</a:t>
              </a:r>
            </a:p>
            <a:p>
              <a:pPr>
                <a:tabLst>
                  <a:tab pos="682625" algn="l"/>
                </a:tabLst>
              </a:pPr>
              <a:r>
                <a:rPr lang="en-US" sz="900">
                  <a:latin typeface="Kelson Sans" panose="020B0604020202020204" charset="0"/>
                </a:rPr>
                <a:t>BRBTSTSET	R11.3, 1, do_ipv4</a:t>
              </a:r>
            </a:p>
            <a:p>
              <a:pPr>
                <a:tabLst>
                  <a:tab pos="682625" algn="l"/>
                </a:tabLst>
              </a:pPr>
              <a:r>
                <a:rPr lang="en-US" sz="900">
                  <a:latin typeface="Kelson Sans" panose="020B0604020202020204" charset="0"/>
                </a:rPr>
                <a:t>LKPLPM.LF1	R5, R5, NS, NS, R4.4,…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6ABA90D-FD9E-FB55-D767-B0E94B5AC443}"/>
                </a:ext>
              </a:extLst>
            </p:cNvPr>
            <p:cNvSpPr/>
            <p:nvPr/>
          </p:nvSpPr>
          <p:spPr>
            <a:xfrm>
              <a:off x="5928056" y="4240806"/>
              <a:ext cx="336739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9AB577E-A5A8-11F4-013E-402923B2AB01}"/>
                </a:ext>
              </a:extLst>
            </p:cNvPr>
            <p:cNvSpPr/>
            <p:nvPr/>
          </p:nvSpPr>
          <p:spPr>
            <a:xfrm>
              <a:off x="6264795" y="4240806"/>
              <a:ext cx="567060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209B86F-8AB5-8CE3-5B69-4BE9D8208F32}"/>
                </a:ext>
              </a:extLst>
            </p:cNvPr>
            <p:cNvSpPr/>
            <p:nvPr/>
          </p:nvSpPr>
          <p:spPr>
            <a:xfrm>
              <a:off x="5928055" y="4353986"/>
              <a:ext cx="336739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159DEE4-C7F8-545F-029C-A15BB48E8F47}"/>
                </a:ext>
              </a:extLst>
            </p:cNvPr>
            <p:cNvSpPr/>
            <p:nvPr/>
          </p:nvSpPr>
          <p:spPr>
            <a:xfrm>
              <a:off x="6264793" y="4355749"/>
              <a:ext cx="567060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3868E-3910-9FE1-F89C-E20EC7866CEA}"/>
                </a:ext>
              </a:extLst>
            </p:cNvPr>
            <p:cNvSpPr/>
            <p:nvPr/>
          </p:nvSpPr>
          <p:spPr>
            <a:xfrm>
              <a:off x="5928054" y="4465488"/>
              <a:ext cx="336739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E4A1E6F-BBDB-548A-61E8-81A965700F10}"/>
                </a:ext>
              </a:extLst>
            </p:cNvPr>
            <p:cNvSpPr/>
            <p:nvPr/>
          </p:nvSpPr>
          <p:spPr>
            <a:xfrm>
              <a:off x="6264793" y="4463810"/>
              <a:ext cx="567060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5E753A7-712F-546D-2179-3B3520B4130E}"/>
                </a:ext>
              </a:extLst>
            </p:cNvPr>
            <p:cNvSpPr/>
            <p:nvPr/>
          </p:nvSpPr>
          <p:spPr>
            <a:xfrm>
              <a:off x="5928054" y="4578668"/>
              <a:ext cx="336739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EBD65C-D2FE-B5CB-4FF9-D48021CD44DF}"/>
                </a:ext>
              </a:extLst>
            </p:cNvPr>
            <p:cNvSpPr/>
            <p:nvPr/>
          </p:nvSpPr>
          <p:spPr>
            <a:xfrm>
              <a:off x="6264793" y="4580431"/>
              <a:ext cx="567060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58FFE1B-B4E0-706A-21C6-EB5C8B59C1D9}"/>
                </a:ext>
              </a:extLst>
            </p:cNvPr>
            <p:cNvSpPr/>
            <p:nvPr/>
          </p:nvSpPr>
          <p:spPr>
            <a:xfrm>
              <a:off x="6951434" y="4240806"/>
              <a:ext cx="385528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5187203-51D9-0856-895D-ED9899F9558C}"/>
                </a:ext>
              </a:extLst>
            </p:cNvPr>
            <p:cNvSpPr/>
            <p:nvPr/>
          </p:nvSpPr>
          <p:spPr>
            <a:xfrm>
              <a:off x="7336961" y="4240806"/>
              <a:ext cx="221445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F6BCCF0-EDE1-33CF-C510-EDC67B7A5EE0}"/>
                </a:ext>
              </a:extLst>
            </p:cNvPr>
            <p:cNvSpPr/>
            <p:nvPr/>
          </p:nvSpPr>
          <p:spPr>
            <a:xfrm>
              <a:off x="6951433" y="4353986"/>
              <a:ext cx="385528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B20FFD8-5E0D-1E14-0E08-8966A773B198}"/>
                </a:ext>
              </a:extLst>
            </p:cNvPr>
            <p:cNvSpPr/>
            <p:nvPr/>
          </p:nvSpPr>
          <p:spPr>
            <a:xfrm>
              <a:off x="7336959" y="4355749"/>
              <a:ext cx="221445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A1A3E69-F793-A9ED-630E-6D73A295C4CD}"/>
                </a:ext>
              </a:extLst>
            </p:cNvPr>
            <p:cNvSpPr/>
            <p:nvPr/>
          </p:nvSpPr>
          <p:spPr>
            <a:xfrm>
              <a:off x="6951432" y="4465488"/>
              <a:ext cx="385528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72AB07E-5A80-EF10-D883-40AB90FB31DE}"/>
                </a:ext>
              </a:extLst>
            </p:cNvPr>
            <p:cNvSpPr/>
            <p:nvPr/>
          </p:nvSpPr>
          <p:spPr>
            <a:xfrm>
              <a:off x="7336959" y="4463810"/>
              <a:ext cx="221445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7C864DA-3FAD-B4BC-B5E4-89A833611ACF}"/>
                </a:ext>
              </a:extLst>
            </p:cNvPr>
            <p:cNvSpPr/>
            <p:nvPr/>
          </p:nvSpPr>
          <p:spPr>
            <a:xfrm>
              <a:off x="6951432" y="4578668"/>
              <a:ext cx="385528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9CE0F14-FA04-54D3-F06B-511AE6D0CAA4}"/>
                </a:ext>
              </a:extLst>
            </p:cNvPr>
            <p:cNvSpPr/>
            <p:nvPr/>
          </p:nvSpPr>
          <p:spPr>
            <a:xfrm>
              <a:off x="7336959" y="4580431"/>
              <a:ext cx="221445" cy="1115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49E8AE5-7857-840F-F6CE-75D788A54F82}"/>
                </a:ext>
              </a:extLst>
            </p:cNvPr>
            <p:cNvCxnSpPr/>
            <p:nvPr/>
          </p:nvCxnSpPr>
          <p:spPr>
            <a:xfrm>
              <a:off x="6083490" y="4033033"/>
              <a:ext cx="0" cy="207773"/>
            </a:xfrm>
            <a:prstGeom prst="straightConnector1">
              <a:avLst/>
            </a:prstGeom>
            <a:grpFill/>
            <a:ln w="25400" cmpd="dbl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DBEA763-AE25-B65F-40B0-A1DDB8DADB25}"/>
                </a:ext>
              </a:extLst>
            </p:cNvPr>
            <p:cNvCxnSpPr/>
            <p:nvPr/>
          </p:nvCxnSpPr>
          <p:spPr>
            <a:xfrm>
              <a:off x="7106935" y="4033033"/>
              <a:ext cx="0" cy="207773"/>
            </a:xfrm>
            <a:prstGeom prst="straightConnector1">
              <a:avLst/>
            </a:prstGeom>
            <a:grpFill/>
            <a:ln w="25400" cmpd="dbl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044D217-E7AB-94C0-030C-D39F6624D0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0180" y="4033033"/>
              <a:ext cx="0" cy="207773"/>
            </a:xfrm>
            <a:prstGeom prst="straightConnector1">
              <a:avLst/>
            </a:prstGeom>
            <a:grpFill/>
            <a:ln w="25400" cmpd="dbl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AEA8592-1C3F-5247-C7C4-B50BD52B03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1149" y="4033033"/>
              <a:ext cx="0" cy="207773"/>
            </a:xfrm>
            <a:prstGeom prst="straightConnector1">
              <a:avLst/>
            </a:prstGeom>
            <a:grpFill/>
            <a:ln w="25400" cmpd="dbl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FB3084D-B224-3C9D-104B-95B86E1CB852}"/>
                </a:ext>
              </a:extLst>
            </p:cNvPr>
            <p:cNvSpPr/>
            <p:nvPr/>
          </p:nvSpPr>
          <p:spPr>
            <a:xfrm>
              <a:off x="5856273" y="2648355"/>
              <a:ext cx="408520" cy="27589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080319F-6A41-F697-2304-8D89762E3005}"/>
                </a:ext>
              </a:extLst>
            </p:cNvPr>
            <p:cNvSpPr/>
            <p:nvPr/>
          </p:nvSpPr>
          <p:spPr>
            <a:xfrm>
              <a:off x="6264792" y="2648355"/>
              <a:ext cx="103313" cy="27589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1B2C52C-41F6-8E47-EDAE-AA25D7291813}"/>
                </a:ext>
              </a:extLst>
            </p:cNvPr>
            <p:cNvSpPr/>
            <p:nvPr/>
          </p:nvSpPr>
          <p:spPr>
            <a:xfrm>
              <a:off x="6368105" y="2648354"/>
              <a:ext cx="776452" cy="27589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Kelson Sans" panose="020B0604020202020204" charset="0"/>
                </a:rPr>
                <a:t>Packet</a:t>
              </a:r>
              <a:endParaRPr lang="en-US" sz="1600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8FAD3CB-0EC8-0368-2C87-84765FB2B010}"/>
                </a:ext>
              </a:extLst>
            </p:cNvPr>
            <p:cNvSpPr/>
            <p:nvPr/>
          </p:nvSpPr>
          <p:spPr>
            <a:xfrm>
              <a:off x="7144195" y="2648353"/>
              <a:ext cx="373350" cy="275897"/>
            </a:xfrm>
            <a:custGeom>
              <a:avLst/>
              <a:gdLst>
                <a:gd name="connsiteX0" fmla="*/ 0 w 373350"/>
                <a:gd name="connsiteY0" fmla="*/ 0 h 275897"/>
                <a:gd name="connsiteX1" fmla="*/ 371843 w 373350"/>
                <a:gd name="connsiteY1" fmla="*/ 0 h 275897"/>
                <a:gd name="connsiteX2" fmla="*/ 372939 w 373350"/>
                <a:gd name="connsiteY2" fmla="*/ 11908 h 275897"/>
                <a:gd name="connsiteX3" fmla="*/ 357346 w 373350"/>
                <a:gd name="connsiteY3" fmla="*/ 139018 h 275897"/>
                <a:gd name="connsiteX4" fmla="*/ 341752 w 373350"/>
                <a:gd name="connsiteY4" fmla="*/ 266128 h 275897"/>
                <a:gd name="connsiteX5" fmla="*/ 342651 w 373350"/>
                <a:gd name="connsiteY5" fmla="*/ 275897 h 275897"/>
                <a:gd name="connsiteX6" fmla="*/ 0 w 373350"/>
                <a:gd name="connsiteY6" fmla="*/ 275897 h 2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350" h="275897">
                  <a:moveTo>
                    <a:pt x="0" y="0"/>
                  </a:moveTo>
                  <a:lnTo>
                    <a:pt x="371843" y="0"/>
                  </a:lnTo>
                  <a:lnTo>
                    <a:pt x="372939" y="11908"/>
                  </a:lnTo>
                  <a:cubicBezTo>
                    <a:pt x="367741" y="54278"/>
                    <a:pt x="315763" y="96648"/>
                    <a:pt x="357346" y="139018"/>
                  </a:cubicBezTo>
                  <a:cubicBezTo>
                    <a:pt x="398927" y="181388"/>
                    <a:pt x="346950" y="223758"/>
                    <a:pt x="341752" y="266128"/>
                  </a:cubicBezTo>
                  <a:lnTo>
                    <a:pt x="342651" y="275897"/>
                  </a:lnTo>
                  <a:lnTo>
                    <a:pt x="0" y="275897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E1235E1-0F59-59D9-645F-9D58F263B52C}"/>
                </a:ext>
              </a:extLst>
            </p:cNvPr>
            <p:cNvCxnSpPr/>
            <p:nvPr/>
          </p:nvCxnSpPr>
          <p:spPr>
            <a:xfrm>
              <a:off x="6417193" y="2932708"/>
              <a:ext cx="0" cy="207773"/>
            </a:xfrm>
            <a:prstGeom prst="straightConnector1">
              <a:avLst/>
            </a:prstGeom>
            <a:grpFill/>
            <a:ln w="25400" cmpd="dbl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8C3E3AD-1C56-6FC5-4367-EBD5F71FFA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1527" y="2932708"/>
              <a:ext cx="0" cy="207773"/>
            </a:xfrm>
            <a:prstGeom prst="straightConnector1">
              <a:avLst/>
            </a:prstGeom>
            <a:grpFill/>
            <a:ln w="25400" cmpd="dbl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Pie 81">
              <a:extLst>
                <a:ext uri="{FF2B5EF4-FFF2-40B4-BE49-F238E27FC236}">
                  <a16:creationId xmlns:a16="http://schemas.microsoft.com/office/drawing/2014/main" id="{11FA27E4-A2BA-BD77-D161-8F9B8B12A8EE}"/>
                </a:ext>
              </a:extLst>
            </p:cNvPr>
            <p:cNvSpPr/>
            <p:nvPr/>
          </p:nvSpPr>
          <p:spPr>
            <a:xfrm rot="5400000">
              <a:off x="5714975" y="2197512"/>
              <a:ext cx="360000" cy="360000"/>
            </a:xfrm>
            <a:prstGeom prst="pie">
              <a:avLst>
                <a:gd name="adj1" fmla="val 5364961"/>
                <a:gd name="adj2" fmla="val 1613171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lIns="0" tIns="0" rIns="0" bIns="0" rtlCol="0" anchor="t">
              <a:normAutofit/>
            </a:bodyPr>
            <a:lstStyle/>
            <a:p>
              <a:pPr algn="ctr"/>
              <a:endParaRPr lang="en-US" sz="600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83" name="Pie 82">
              <a:extLst>
                <a:ext uri="{FF2B5EF4-FFF2-40B4-BE49-F238E27FC236}">
                  <a16:creationId xmlns:a16="http://schemas.microsoft.com/office/drawing/2014/main" id="{AED06AED-9E84-7865-6B54-63D630D54D98}"/>
                </a:ext>
              </a:extLst>
            </p:cNvPr>
            <p:cNvSpPr/>
            <p:nvPr/>
          </p:nvSpPr>
          <p:spPr>
            <a:xfrm rot="5400000">
              <a:off x="6134755" y="2197512"/>
              <a:ext cx="360000" cy="360000"/>
            </a:xfrm>
            <a:prstGeom prst="pie">
              <a:avLst>
                <a:gd name="adj1" fmla="val 5364961"/>
                <a:gd name="adj2" fmla="val 1620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 lnSpcReduction="1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84" name="Pie 83">
              <a:extLst>
                <a:ext uri="{FF2B5EF4-FFF2-40B4-BE49-F238E27FC236}">
                  <a16:creationId xmlns:a16="http://schemas.microsoft.com/office/drawing/2014/main" id="{28E9D08F-ECCB-034A-FE2C-C524E5E72DC3}"/>
                </a:ext>
              </a:extLst>
            </p:cNvPr>
            <p:cNvSpPr/>
            <p:nvPr/>
          </p:nvSpPr>
          <p:spPr>
            <a:xfrm rot="5400000">
              <a:off x="7309321" y="2197512"/>
              <a:ext cx="360000" cy="360000"/>
            </a:xfrm>
            <a:prstGeom prst="pie">
              <a:avLst>
                <a:gd name="adj1" fmla="val 5364961"/>
                <a:gd name="adj2" fmla="val 1620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lIns="0" tIns="0" rIns="0" bIns="0" rtlCol="0" anchor="t">
              <a:normAutofit/>
            </a:bodyPr>
            <a:lstStyle/>
            <a:p>
              <a:pPr algn="ctr"/>
              <a:endParaRPr lang="en-US" sz="600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85" name="Pie 84">
              <a:extLst>
                <a:ext uri="{FF2B5EF4-FFF2-40B4-BE49-F238E27FC236}">
                  <a16:creationId xmlns:a16="http://schemas.microsoft.com/office/drawing/2014/main" id="{28677C79-CC44-F2E4-42B1-FEE16DE5BF93}"/>
                </a:ext>
              </a:extLst>
            </p:cNvPr>
            <p:cNvSpPr/>
            <p:nvPr/>
          </p:nvSpPr>
          <p:spPr>
            <a:xfrm rot="5400000">
              <a:off x="6867880" y="2197512"/>
              <a:ext cx="360000" cy="360000"/>
            </a:xfrm>
            <a:prstGeom prst="pie">
              <a:avLst>
                <a:gd name="adj1" fmla="val 5364961"/>
                <a:gd name="adj2" fmla="val 1620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lIns="0" tIns="0" rIns="0" bIns="0" rtlCol="0" anchor="t">
              <a:normAutofit/>
            </a:bodyPr>
            <a:lstStyle/>
            <a:p>
              <a:pPr algn="ctr"/>
              <a:endParaRPr lang="en-US" sz="600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130" name="Right Arrow 129">
              <a:extLst>
                <a:ext uri="{FF2B5EF4-FFF2-40B4-BE49-F238E27FC236}">
                  <a16:creationId xmlns:a16="http://schemas.microsoft.com/office/drawing/2014/main" id="{A57677A8-BE9E-7094-5449-77542A787042}"/>
                </a:ext>
              </a:extLst>
            </p:cNvPr>
            <p:cNvSpPr/>
            <p:nvPr/>
          </p:nvSpPr>
          <p:spPr>
            <a:xfrm>
              <a:off x="5273299" y="3350080"/>
              <a:ext cx="361529" cy="657713"/>
            </a:xfrm>
            <a:prstGeom prst="rightArrow">
              <a:avLst/>
            </a:prstGeom>
            <a:solidFill>
              <a:srgbClr val="03577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</p:grpSp>
      <p:sp>
        <p:nvSpPr>
          <p:cNvPr id="131" name="Right Arrow 130">
            <a:extLst>
              <a:ext uri="{FF2B5EF4-FFF2-40B4-BE49-F238E27FC236}">
                <a16:creationId xmlns:a16="http://schemas.microsoft.com/office/drawing/2014/main" id="{51F7D31F-7088-85A5-C17B-85D0E38F275B}"/>
              </a:ext>
            </a:extLst>
          </p:cNvPr>
          <p:cNvSpPr/>
          <p:nvPr/>
        </p:nvSpPr>
        <p:spPr>
          <a:xfrm>
            <a:off x="5333187" y="5115671"/>
            <a:ext cx="362610" cy="65771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endParaRPr lang="en-US">
              <a:latin typeface="Kelson Sans" panose="020B0604020202020204" charset="0"/>
            </a:endParaRPr>
          </a:p>
          <a:p>
            <a:endParaRPr lang="en-US">
              <a:latin typeface="Kelson Sans" panose="020B0604020202020204" charset="0"/>
            </a:endParaRP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1336A78-CC9F-1185-11D2-49194D53A240}"/>
              </a:ext>
            </a:extLst>
          </p:cNvPr>
          <p:cNvGrpSpPr/>
          <p:nvPr/>
        </p:nvGrpSpPr>
        <p:grpSpPr>
          <a:xfrm>
            <a:off x="1971197" y="3166933"/>
            <a:ext cx="2924762" cy="2687882"/>
            <a:chOff x="1910228" y="2195500"/>
            <a:chExt cx="2924762" cy="268788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C53A824-8EDA-4E41-0B85-A4D1F1909EC5}"/>
                </a:ext>
              </a:extLst>
            </p:cNvPr>
            <p:cNvSpPr/>
            <p:nvPr/>
          </p:nvSpPr>
          <p:spPr>
            <a:xfrm>
              <a:off x="2274917" y="2378643"/>
              <a:ext cx="2192225" cy="2504739"/>
            </a:xfrm>
            <a:custGeom>
              <a:avLst/>
              <a:gdLst>
                <a:gd name="connsiteX0" fmla="*/ 0 w 2192225"/>
                <a:gd name="connsiteY0" fmla="*/ 0 h 2504739"/>
                <a:gd name="connsiteX1" fmla="*/ 2192225 w 2192225"/>
                <a:gd name="connsiteY1" fmla="*/ 0 h 2504739"/>
                <a:gd name="connsiteX2" fmla="*/ 2192225 w 2192225"/>
                <a:gd name="connsiteY2" fmla="*/ 2504739 h 2504739"/>
                <a:gd name="connsiteX3" fmla="*/ 0 w 2192225"/>
                <a:gd name="connsiteY3" fmla="*/ 2504739 h 2504739"/>
                <a:gd name="connsiteX4" fmla="*/ 0 w 2192225"/>
                <a:gd name="connsiteY4" fmla="*/ 0 h 2504739"/>
                <a:gd name="connsiteX0" fmla="*/ 0 w 2192225"/>
                <a:gd name="connsiteY0" fmla="*/ 0 h 2504739"/>
                <a:gd name="connsiteX1" fmla="*/ 2192225 w 2192225"/>
                <a:gd name="connsiteY1" fmla="*/ 0 h 2504739"/>
                <a:gd name="connsiteX2" fmla="*/ 2188489 w 2192225"/>
                <a:gd name="connsiteY2" fmla="*/ 569462 h 2504739"/>
                <a:gd name="connsiteX3" fmla="*/ 2192225 w 2192225"/>
                <a:gd name="connsiteY3" fmla="*/ 2504739 h 2504739"/>
                <a:gd name="connsiteX4" fmla="*/ 0 w 2192225"/>
                <a:gd name="connsiteY4" fmla="*/ 2504739 h 2504739"/>
                <a:gd name="connsiteX5" fmla="*/ 0 w 2192225"/>
                <a:gd name="connsiteY5" fmla="*/ 0 h 250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225" h="2504739">
                  <a:moveTo>
                    <a:pt x="0" y="0"/>
                  </a:moveTo>
                  <a:lnTo>
                    <a:pt x="2192225" y="0"/>
                  </a:lnTo>
                  <a:cubicBezTo>
                    <a:pt x="2190980" y="189821"/>
                    <a:pt x="2189734" y="379641"/>
                    <a:pt x="2188489" y="569462"/>
                  </a:cubicBezTo>
                  <a:cubicBezTo>
                    <a:pt x="2189734" y="1214554"/>
                    <a:pt x="2190980" y="1859647"/>
                    <a:pt x="2192225" y="2504739"/>
                  </a:cubicBezTo>
                  <a:lnTo>
                    <a:pt x="0" y="2504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507143784">
                    <a:custGeom>
                      <a:avLst/>
                      <a:gdLst>
                        <a:gd name="connsiteX0" fmla="*/ 0 w 2192225"/>
                        <a:gd name="connsiteY0" fmla="*/ 0 h 2504739"/>
                        <a:gd name="connsiteX1" fmla="*/ 548056 w 2192225"/>
                        <a:gd name="connsiteY1" fmla="*/ 0 h 2504739"/>
                        <a:gd name="connsiteX2" fmla="*/ 1096113 w 2192225"/>
                        <a:gd name="connsiteY2" fmla="*/ 0 h 2504739"/>
                        <a:gd name="connsiteX3" fmla="*/ 1578402 w 2192225"/>
                        <a:gd name="connsiteY3" fmla="*/ 0 h 2504739"/>
                        <a:gd name="connsiteX4" fmla="*/ 2192225 w 2192225"/>
                        <a:gd name="connsiteY4" fmla="*/ 0 h 2504739"/>
                        <a:gd name="connsiteX5" fmla="*/ 2192225 w 2192225"/>
                        <a:gd name="connsiteY5" fmla="*/ 425806 h 2504739"/>
                        <a:gd name="connsiteX6" fmla="*/ 2192225 w 2192225"/>
                        <a:gd name="connsiteY6" fmla="*/ 951801 h 2504739"/>
                        <a:gd name="connsiteX7" fmla="*/ 2192225 w 2192225"/>
                        <a:gd name="connsiteY7" fmla="*/ 1427701 h 2504739"/>
                        <a:gd name="connsiteX8" fmla="*/ 2192225 w 2192225"/>
                        <a:gd name="connsiteY8" fmla="*/ 1878554 h 2504739"/>
                        <a:gd name="connsiteX9" fmla="*/ 2192225 w 2192225"/>
                        <a:gd name="connsiteY9" fmla="*/ 2504739 h 2504739"/>
                        <a:gd name="connsiteX10" fmla="*/ 1644169 w 2192225"/>
                        <a:gd name="connsiteY10" fmla="*/ 2504739 h 2504739"/>
                        <a:gd name="connsiteX11" fmla="*/ 1096113 w 2192225"/>
                        <a:gd name="connsiteY11" fmla="*/ 2504739 h 2504739"/>
                        <a:gd name="connsiteX12" fmla="*/ 526134 w 2192225"/>
                        <a:gd name="connsiteY12" fmla="*/ 2504739 h 2504739"/>
                        <a:gd name="connsiteX13" fmla="*/ 0 w 2192225"/>
                        <a:gd name="connsiteY13" fmla="*/ 2504739 h 2504739"/>
                        <a:gd name="connsiteX14" fmla="*/ 0 w 2192225"/>
                        <a:gd name="connsiteY14" fmla="*/ 1978744 h 2504739"/>
                        <a:gd name="connsiteX15" fmla="*/ 0 w 2192225"/>
                        <a:gd name="connsiteY15" fmla="*/ 1552938 h 2504739"/>
                        <a:gd name="connsiteX16" fmla="*/ 0 w 2192225"/>
                        <a:gd name="connsiteY16" fmla="*/ 1026943 h 2504739"/>
                        <a:gd name="connsiteX17" fmla="*/ 0 w 2192225"/>
                        <a:gd name="connsiteY17" fmla="*/ 576090 h 2504739"/>
                        <a:gd name="connsiteX18" fmla="*/ 0 w 2192225"/>
                        <a:gd name="connsiteY18" fmla="*/ 0 h 2504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192225" h="2504739" fill="none" extrusionOk="0">
                          <a:moveTo>
                            <a:pt x="0" y="0"/>
                          </a:moveTo>
                          <a:cubicBezTo>
                            <a:pt x="151604" y="-14712"/>
                            <a:pt x="421264" y="5520"/>
                            <a:pt x="548056" y="0"/>
                          </a:cubicBezTo>
                          <a:cubicBezTo>
                            <a:pt x="674848" y="-5520"/>
                            <a:pt x="853782" y="54581"/>
                            <a:pt x="1096113" y="0"/>
                          </a:cubicBezTo>
                          <a:cubicBezTo>
                            <a:pt x="1338444" y="-54581"/>
                            <a:pt x="1440555" y="15609"/>
                            <a:pt x="1578402" y="0"/>
                          </a:cubicBezTo>
                          <a:cubicBezTo>
                            <a:pt x="1716249" y="-15609"/>
                            <a:pt x="2004932" y="67071"/>
                            <a:pt x="2192225" y="0"/>
                          </a:cubicBezTo>
                          <a:cubicBezTo>
                            <a:pt x="2201665" y="141602"/>
                            <a:pt x="2172368" y="314299"/>
                            <a:pt x="2192225" y="425806"/>
                          </a:cubicBezTo>
                          <a:cubicBezTo>
                            <a:pt x="2212082" y="537313"/>
                            <a:pt x="2158854" y="803319"/>
                            <a:pt x="2192225" y="951801"/>
                          </a:cubicBezTo>
                          <a:cubicBezTo>
                            <a:pt x="2225596" y="1100284"/>
                            <a:pt x="2148317" y="1240811"/>
                            <a:pt x="2192225" y="1427701"/>
                          </a:cubicBezTo>
                          <a:cubicBezTo>
                            <a:pt x="2236133" y="1614591"/>
                            <a:pt x="2148649" y="1716757"/>
                            <a:pt x="2192225" y="1878554"/>
                          </a:cubicBezTo>
                          <a:cubicBezTo>
                            <a:pt x="2235801" y="2040351"/>
                            <a:pt x="2160703" y="2354491"/>
                            <a:pt x="2192225" y="2504739"/>
                          </a:cubicBezTo>
                          <a:cubicBezTo>
                            <a:pt x="2020779" y="2514430"/>
                            <a:pt x="1908443" y="2478651"/>
                            <a:pt x="1644169" y="2504739"/>
                          </a:cubicBezTo>
                          <a:cubicBezTo>
                            <a:pt x="1379895" y="2530827"/>
                            <a:pt x="1304963" y="2471450"/>
                            <a:pt x="1096113" y="2504739"/>
                          </a:cubicBezTo>
                          <a:cubicBezTo>
                            <a:pt x="887263" y="2538028"/>
                            <a:pt x="727085" y="2503148"/>
                            <a:pt x="526134" y="2504739"/>
                          </a:cubicBezTo>
                          <a:cubicBezTo>
                            <a:pt x="325183" y="2506330"/>
                            <a:pt x="107200" y="2443567"/>
                            <a:pt x="0" y="2504739"/>
                          </a:cubicBezTo>
                          <a:cubicBezTo>
                            <a:pt x="-23773" y="2351168"/>
                            <a:pt x="11218" y="2112589"/>
                            <a:pt x="0" y="1978744"/>
                          </a:cubicBezTo>
                          <a:cubicBezTo>
                            <a:pt x="-11218" y="1844899"/>
                            <a:pt x="12193" y="1643152"/>
                            <a:pt x="0" y="1552938"/>
                          </a:cubicBezTo>
                          <a:cubicBezTo>
                            <a:pt x="-12193" y="1462724"/>
                            <a:pt x="57473" y="1185981"/>
                            <a:pt x="0" y="1026943"/>
                          </a:cubicBezTo>
                          <a:cubicBezTo>
                            <a:pt x="-57473" y="867905"/>
                            <a:pt x="21997" y="706834"/>
                            <a:pt x="0" y="576090"/>
                          </a:cubicBezTo>
                          <a:cubicBezTo>
                            <a:pt x="-21997" y="445346"/>
                            <a:pt x="36086" y="123062"/>
                            <a:pt x="0" y="0"/>
                          </a:cubicBezTo>
                          <a:close/>
                        </a:path>
                        <a:path w="2192225" h="2504739" stroke="0" extrusionOk="0">
                          <a:moveTo>
                            <a:pt x="0" y="0"/>
                          </a:moveTo>
                          <a:cubicBezTo>
                            <a:pt x="204080" y="-27157"/>
                            <a:pt x="357083" y="25607"/>
                            <a:pt x="591901" y="0"/>
                          </a:cubicBezTo>
                          <a:cubicBezTo>
                            <a:pt x="826719" y="-25607"/>
                            <a:pt x="1017565" y="35962"/>
                            <a:pt x="1139957" y="0"/>
                          </a:cubicBezTo>
                          <a:cubicBezTo>
                            <a:pt x="1262349" y="-35962"/>
                            <a:pt x="1403408" y="57686"/>
                            <a:pt x="1666091" y="0"/>
                          </a:cubicBezTo>
                          <a:cubicBezTo>
                            <a:pt x="1928774" y="-57686"/>
                            <a:pt x="1940162" y="32616"/>
                            <a:pt x="2192225" y="0"/>
                          </a:cubicBezTo>
                          <a:cubicBezTo>
                            <a:pt x="2207358" y="221530"/>
                            <a:pt x="2179298" y="310582"/>
                            <a:pt x="2192225" y="475900"/>
                          </a:cubicBezTo>
                          <a:cubicBezTo>
                            <a:pt x="2205152" y="641218"/>
                            <a:pt x="2126596" y="810804"/>
                            <a:pt x="2192225" y="1026943"/>
                          </a:cubicBezTo>
                          <a:cubicBezTo>
                            <a:pt x="2257854" y="1243082"/>
                            <a:pt x="2167999" y="1314406"/>
                            <a:pt x="2192225" y="1552938"/>
                          </a:cubicBezTo>
                          <a:cubicBezTo>
                            <a:pt x="2216451" y="1791471"/>
                            <a:pt x="2144531" y="1844425"/>
                            <a:pt x="2192225" y="2003791"/>
                          </a:cubicBezTo>
                          <a:cubicBezTo>
                            <a:pt x="2239919" y="2163157"/>
                            <a:pt x="2142268" y="2334791"/>
                            <a:pt x="2192225" y="2504739"/>
                          </a:cubicBezTo>
                          <a:cubicBezTo>
                            <a:pt x="2060871" y="2517450"/>
                            <a:pt x="1921619" y="2477976"/>
                            <a:pt x="1688013" y="2504739"/>
                          </a:cubicBezTo>
                          <a:cubicBezTo>
                            <a:pt x="1454407" y="2531502"/>
                            <a:pt x="1385223" y="2462408"/>
                            <a:pt x="1139957" y="2504739"/>
                          </a:cubicBezTo>
                          <a:cubicBezTo>
                            <a:pt x="894691" y="2547070"/>
                            <a:pt x="712844" y="2454593"/>
                            <a:pt x="548056" y="2504739"/>
                          </a:cubicBezTo>
                          <a:cubicBezTo>
                            <a:pt x="383268" y="2554885"/>
                            <a:pt x="113022" y="2454055"/>
                            <a:pt x="0" y="2504739"/>
                          </a:cubicBezTo>
                          <a:cubicBezTo>
                            <a:pt x="-35758" y="2406808"/>
                            <a:pt x="8105" y="2150617"/>
                            <a:pt x="0" y="2053886"/>
                          </a:cubicBezTo>
                          <a:cubicBezTo>
                            <a:pt x="-8105" y="1957155"/>
                            <a:pt x="18866" y="1741043"/>
                            <a:pt x="0" y="1577986"/>
                          </a:cubicBezTo>
                          <a:cubicBezTo>
                            <a:pt x="-18866" y="1414929"/>
                            <a:pt x="42060" y="1179515"/>
                            <a:pt x="0" y="1077038"/>
                          </a:cubicBezTo>
                          <a:cubicBezTo>
                            <a:pt x="-42060" y="974561"/>
                            <a:pt x="25531" y="684918"/>
                            <a:pt x="0" y="525995"/>
                          </a:cubicBezTo>
                          <a:cubicBezTo>
                            <a:pt x="-25531" y="367072"/>
                            <a:pt x="32940" y="2342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rm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Kelson Sans" panose="020B0604020202020204" charset="0"/>
                </a:rPr>
                <a:t>Parser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354A1C-1EB5-7085-716E-2B64075D55DB}"/>
                </a:ext>
              </a:extLst>
            </p:cNvPr>
            <p:cNvSpPr txBox="1"/>
            <p:nvPr/>
          </p:nvSpPr>
          <p:spPr>
            <a:xfrm>
              <a:off x="2420208" y="3194705"/>
              <a:ext cx="1876130" cy="89255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tabLst>
                  <a:tab pos="682625" algn="l"/>
                </a:tabLst>
              </a:pPr>
              <a:r>
                <a:rPr lang="en-US" sz="1600" b="1">
                  <a:latin typeface="Kelson Sans" panose="020B0604020202020204" charset="0"/>
                </a:rPr>
                <a:t>ASM</a:t>
              </a:r>
            </a:p>
            <a:p>
              <a:pPr>
                <a:tabLst>
                  <a:tab pos="682625" algn="l"/>
                </a:tabLst>
              </a:pPr>
              <a:endParaRPr lang="en-US" sz="900" b="1">
                <a:latin typeface="Kelson Sans" panose="020B0604020202020204" charset="0"/>
              </a:endParaRPr>
            </a:p>
            <a:p>
              <a:pPr>
                <a:tabLst>
                  <a:tab pos="682625" algn="l"/>
                </a:tabLst>
              </a:pPr>
              <a:r>
                <a:rPr lang="en-US" sz="900">
                  <a:latin typeface="Kelson Sans" panose="020B0604020202020204" charset="0"/>
                </a:rPr>
                <a:t>EXTMAP	MAPR0, 0, 0, 96</a:t>
              </a:r>
            </a:p>
            <a:p>
              <a:pPr>
                <a:tabLst>
                  <a:tab pos="682625" algn="l"/>
                </a:tabLst>
              </a:pPr>
              <a:r>
                <a:rPr lang="en-US" sz="900">
                  <a:latin typeface="Kelson Sans" panose="020B0604020202020204" charset="0"/>
                </a:rPr>
                <a:t>EXTNTXP	R3, 96, 16</a:t>
              </a:r>
            </a:p>
            <a:p>
              <a:pPr>
                <a:tabLst>
                  <a:tab pos="682625" algn="l"/>
                </a:tabLst>
              </a:pPr>
              <a:r>
                <a:rPr lang="en-US" sz="900">
                  <a:latin typeface="Kelson Sans" panose="020B0604020202020204" charset="0"/>
                </a:rPr>
                <a:t>STHC	14, 3, 1, JUMP_NEXT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118B100-947B-CF8F-EC65-377787DDD7C9}"/>
                </a:ext>
              </a:extLst>
            </p:cNvPr>
            <p:cNvSpPr/>
            <p:nvPr/>
          </p:nvSpPr>
          <p:spPr>
            <a:xfrm>
              <a:off x="2511553" y="2668360"/>
              <a:ext cx="408520" cy="27589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70ECF06-38AE-5688-9CB4-77FEDBB4E955}"/>
                </a:ext>
              </a:extLst>
            </p:cNvPr>
            <p:cNvSpPr/>
            <p:nvPr/>
          </p:nvSpPr>
          <p:spPr>
            <a:xfrm>
              <a:off x="2920072" y="2668360"/>
              <a:ext cx="103313" cy="27589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5EEC7F0-0B03-E236-8775-975AA0188C71}"/>
                </a:ext>
              </a:extLst>
            </p:cNvPr>
            <p:cNvSpPr/>
            <p:nvPr/>
          </p:nvSpPr>
          <p:spPr>
            <a:xfrm>
              <a:off x="3023385" y="2668359"/>
              <a:ext cx="776452" cy="27589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Kelson Sans" panose="020B0604020202020204" charset="0"/>
                </a:rPr>
                <a:t>Packet</a:t>
              </a:r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727A17D-79FD-CD90-426B-90EEDCC6E458}"/>
                </a:ext>
              </a:extLst>
            </p:cNvPr>
            <p:cNvSpPr/>
            <p:nvPr/>
          </p:nvSpPr>
          <p:spPr>
            <a:xfrm>
              <a:off x="3799475" y="2668358"/>
              <a:ext cx="373350" cy="275897"/>
            </a:xfrm>
            <a:custGeom>
              <a:avLst/>
              <a:gdLst>
                <a:gd name="connsiteX0" fmla="*/ 0 w 373350"/>
                <a:gd name="connsiteY0" fmla="*/ 0 h 275897"/>
                <a:gd name="connsiteX1" fmla="*/ 371843 w 373350"/>
                <a:gd name="connsiteY1" fmla="*/ 0 h 275897"/>
                <a:gd name="connsiteX2" fmla="*/ 372939 w 373350"/>
                <a:gd name="connsiteY2" fmla="*/ 11908 h 275897"/>
                <a:gd name="connsiteX3" fmla="*/ 357346 w 373350"/>
                <a:gd name="connsiteY3" fmla="*/ 139018 h 275897"/>
                <a:gd name="connsiteX4" fmla="*/ 341752 w 373350"/>
                <a:gd name="connsiteY4" fmla="*/ 266128 h 275897"/>
                <a:gd name="connsiteX5" fmla="*/ 342651 w 373350"/>
                <a:gd name="connsiteY5" fmla="*/ 275897 h 275897"/>
                <a:gd name="connsiteX6" fmla="*/ 0 w 373350"/>
                <a:gd name="connsiteY6" fmla="*/ 275897 h 2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350" h="275897">
                  <a:moveTo>
                    <a:pt x="0" y="0"/>
                  </a:moveTo>
                  <a:lnTo>
                    <a:pt x="371843" y="0"/>
                  </a:lnTo>
                  <a:lnTo>
                    <a:pt x="372939" y="11908"/>
                  </a:lnTo>
                  <a:cubicBezTo>
                    <a:pt x="367741" y="54278"/>
                    <a:pt x="315763" y="96648"/>
                    <a:pt x="357346" y="139018"/>
                  </a:cubicBezTo>
                  <a:cubicBezTo>
                    <a:pt x="398927" y="181388"/>
                    <a:pt x="346950" y="223758"/>
                    <a:pt x="341752" y="266128"/>
                  </a:cubicBezTo>
                  <a:lnTo>
                    <a:pt x="342651" y="275897"/>
                  </a:lnTo>
                  <a:lnTo>
                    <a:pt x="0" y="275897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089575D1-CB8B-2A35-7F09-52AD6D550B0C}"/>
                </a:ext>
              </a:extLst>
            </p:cNvPr>
            <p:cNvCxnSpPr>
              <a:cxnSpLocks/>
            </p:cNvCxnSpPr>
            <p:nvPr/>
          </p:nvCxnSpPr>
          <p:spPr>
            <a:xfrm>
              <a:off x="3072473" y="2986932"/>
              <a:ext cx="0" cy="207773"/>
            </a:xfrm>
            <a:prstGeom prst="straightConnector1">
              <a:avLst/>
            </a:prstGeom>
            <a:grpFill/>
            <a:ln w="25400" cmpd="dbl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87E7218-ADBD-3D67-8521-DCEF4AE1B7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6807" y="2986932"/>
              <a:ext cx="0" cy="207773"/>
            </a:xfrm>
            <a:prstGeom prst="straightConnector1">
              <a:avLst/>
            </a:prstGeom>
            <a:grpFill/>
            <a:ln w="25400" cmpd="dbl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Pie 74">
              <a:extLst>
                <a:ext uri="{FF2B5EF4-FFF2-40B4-BE49-F238E27FC236}">
                  <a16:creationId xmlns:a16="http://schemas.microsoft.com/office/drawing/2014/main" id="{F05ECD76-67EE-E5C8-0847-40AE420F4A95}"/>
                </a:ext>
              </a:extLst>
            </p:cNvPr>
            <p:cNvSpPr/>
            <p:nvPr/>
          </p:nvSpPr>
          <p:spPr>
            <a:xfrm rot="5400000">
              <a:off x="2306998" y="2195500"/>
              <a:ext cx="360000" cy="360000"/>
            </a:xfrm>
            <a:prstGeom prst="pie">
              <a:avLst>
                <a:gd name="adj1" fmla="val 5383960"/>
                <a:gd name="adj2" fmla="val 1621404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>
              <a:normAutofit/>
            </a:bodyPr>
            <a:lstStyle/>
            <a:p>
              <a:pPr algn="ctr"/>
              <a:endParaRPr lang="en-US" sz="600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76" name="Pie 75">
              <a:extLst>
                <a:ext uri="{FF2B5EF4-FFF2-40B4-BE49-F238E27FC236}">
                  <a16:creationId xmlns:a16="http://schemas.microsoft.com/office/drawing/2014/main" id="{C2CF230F-CE6E-44B4-7684-EBC3B51040D6}"/>
                </a:ext>
              </a:extLst>
            </p:cNvPr>
            <p:cNvSpPr/>
            <p:nvPr/>
          </p:nvSpPr>
          <p:spPr>
            <a:xfrm rot="5400000">
              <a:off x="2740114" y="2195500"/>
              <a:ext cx="360000" cy="360000"/>
            </a:xfrm>
            <a:prstGeom prst="pie">
              <a:avLst>
                <a:gd name="adj1" fmla="val 5364961"/>
                <a:gd name="adj2" fmla="val 1620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 lnSpcReduction="1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81" name="Pie 80">
              <a:extLst>
                <a:ext uri="{FF2B5EF4-FFF2-40B4-BE49-F238E27FC236}">
                  <a16:creationId xmlns:a16="http://schemas.microsoft.com/office/drawing/2014/main" id="{64DD66A4-5D44-66E8-3CB3-5D996541EC0C}"/>
                </a:ext>
              </a:extLst>
            </p:cNvPr>
            <p:cNvSpPr/>
            <p:nvPr/>
          </p:nvSpPr>
          <p:spPr>
            <a:xfrm rot="5400000">
              <a:off x="3939923" y="2195501"/>
              <a:ext cx="360000" cy="360000"/>
            </a:xfrm>
            <a:prstGeom prst="pie">
              <a:avLst>
                <a:gd name="adj1" fmla="val 5364961"/>
                <a:gd name="adj2" fmla="val 1620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>
              <a:normAutofit/>
            </a:bodyPr>
            <a:lstStyle/>
            <a:p>
              <a:pPr algn="ctr"/>
              <a:endParaRPr lang="en-US" sz="600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86" name="Pie 85">
              <a:extLst>
                <a:ext uri="{FF2B5EF4-FFF2-40B4-BE49-F238E27FC236}">
                  <a16:creationId xmlns:a16="http://schemas.microsoft.com/office/drawing/2014/main" id="{06139F54-8AF2-DE8D-7829-17710EBD6FDE}"/>
                </a:ext>
              </a:extLst>
            </p:cNvPr>
            <p:cNvSpPr/>
            <p:nvPr/>
          </p:nvSpPr>
          <p:spPr>
            <a:xfrm rot="5400000">
              <a:off x="3529993" y="2195500"/>
              <a:ext cx="360000" cy="360000"/>
            </a:xfrm>
            <a:prstGeom prst="pie">
              <a:avLst>
                <a:gd name="adj1" fmla="val 5364961"/>
                <a:gd name="adj2" fmla="val 1620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>
              <a:normAutofit/>
            </a:bodyPr>
            <a:lstStyle/>
            <a:p>
              <a:pPr algn="ctr"/>
              <a:endParaRPr lang="en-US" sz="600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6A456A9-5F4E-9712-C879-96FB7ED04FC0}"/>
                </a:ext>
              </a:extLst>
            </p:cNvPr>
            <p:cNvSpPr/>
            <p:nvPr/>
          </p:nvSpPr>
          <p:spPr>
            <a:xfrm>
              <a:off x="2552815" y="4272020"/>
              <a:ext cx="230379" cy="23037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700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20D3B9F-3B0F-E5F1-8AEA-DF07D8E39744}"/>
                </a:ext>
              </a:extLst>
            </p:cNvPr>
            <p:cNvSpPr/>
            <p:nvPr/>
          </p:nvSpPr>
          <p:spPr>
            <a:xfrm>
              <a:off x="2880099" y="4545168"/>
              <a:ext cx="230379" cy="23037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700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29168D5-6F72-0F16-CD06-37960F2B9E60}"/>
                </a:ext>
              </a:extLst>
            </p:cNvPr>
            <p:cNvSpPr/>
            <p:nvPr/>
          </p:nvSpPr>
          <p:spPr>
            <a:xfrm>
              <a:off x="3308975" y="4163457"/>
              <a:ext cx="230379" cy="23037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700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6A7796A-2DB6-2CE6-D0D1-D80B6967A856}"/>
                </a:ext>
              </a:extLst>
            </p:cNvPr>
            <p:cNvSpPr/>
            <p:nvPr/>
          </p:nvSpPr>
          <p:spPr>
            <a:xfrm>
              <a:off x="3592195" y="4504708"/>
              <a:ext cx="230379" cy="23037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700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cxnSp>
          <p:nvCxnSpPr>
            <p:cNvPr id="94" name="Curved Connector 93">
              <a:extLst>
                <a:ext uri="{FF2B5EF4-FFF2-40B4-BE49-F238E27FC236}">
                  <a16:creationId xmlns:a16="http://schemas.microsoft.com/office/drawing/2014/main" id="{08E63677-43BF-348B-4947-2F8695890D3A}"/>
                </a:ext>
              </a:extLst>
            </p:cNvPr>
            <p:cNvCxnSpPr>
              <a:cxnSpLocks/>
              <a:stCxn id="87" idx="4"/>
              <a:endCxn id="88" idx="2"/>
            </p:cNvCxnSpPr>
            <p:nvPr/>
          </p:nvCxnSpPr>
          <p:spPr>
            <a:xfrm rot="16200000" flipH="1">
              <a:off x="2695073" y="4475331"/>
              <a:ext cx="157959" cy="212094"/>
            </a:xfrm>
            <a:prstGeom prst="curvedConnector2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urved Connector 94">
              <a:extLst>
                <a:ext uri="{FF2B5EF4-FFF2-40B4-BE49-F238E27FC236}">
                  <a16:creationId xmlns:a16="http://schemas.microsoft.com/office/drawing/2014/main" id="{87558A05-5549-09AE-854E-EC3A7491A408}"/>
                </a:ext>
              </a:extLst>
            </p:cNvPr>
            <p:cNvCxnSpPr>
              <a:cxnSpLocks/>
              <a:stCxn id="88" idx="4"/>
              <a:endCxn id="88" idx="6"/>
            </p:cNvCxnSpPr>
            <p:nvPr/>
          </p:nvCxnSpPr>
          <p:spPr>
            <a:xfrm rot="5400000" flipH="1" flipV="1">
              <a:off x="2995288" y="4660358"/>
              <a:ext cx="115189" cy="115189"/>
            </a:xfrm>
            <a:prstGeom prst="curvedConnector4">
              <a:avLst>
                <a:gd name="adj1" fmla="val -72006"/>
                <a:gd name="adj2" fmla="val 172006"/>
              </a:avLst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urved Connector 103">
              <a:extLst>
                <a:ext uri="{FF2B5EF4-FFF2-40B4-BE49-F238E27FC236}">
                  <a16:creationId xmlns:a16="http://schemas.microsoft.com/office/drawing/2014/main" id="{0574ECBE-CF7D-81BA-7402-1437EED28031}"/>
                </a:ext>
              </a:extLst>
            </p:cNvPr>
            <p:cNvCxnSpPr>
              <a:cxnSpLocks/>
              <a:stCxn id="87" idx="6"/>
              <a:endCxn id="89" idx="2"/>
            </p:cNvCxnSpPr>
            <p:nvPr/>
          </p:nvCxnSpPr>
          <p:spPr>
            <a:xfrm flipV="1">
              <a:off x="2783194" y="4278647"/>
              <a:ext cx="525781" cy="108563"/>
            </a:xfrm>
            <a:prstGeom prst="curvedConnector3">
              <a:avLst>
                <a:gd name="adj1" fmla="val 50000"/>
              </a:avLst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urved Connector 106">
              <a:extLst>
                <a:ext uri="{FF2B5EF4-FFF2-40B4-BE49-F238E27FC236}">
                  <a16:creationId xmlns:a16="http://schemas.microsoft.com/office/drawing/2014/main" id="{01B4AA5C-0994-C18E-F2AD-DCDCD816772D}"/>
                </a:ext>
              </a:extLst>
            </p:cNvPr>
            <p:cNvCxnSpPr>
              <a:cxnSpLocks/>
              <a:stCxn id="88" idx="7"/>
              <a:endCxn id="89" idx="3"/>
            </p:cNvCxnSpPr>
            <p:nvPr/>
          </p:nvCxnSpPr>
          <p:spPr>
            <a:xfrm rot="5400000" flipH="1" flipV="1">
              <a:off x="3100322" y="4336516"/>
              <a:ext cx="218808" cy="265973"/>
            </a:xfrm>
            <a:prstGeom prst="curvedConnector3">
              <a:avLst>
                <a:gd name="adj1" fmla="val 50000"/>
              </a:avLst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urved Connector 110">
              <a:extLst>
                <a:ext uri="{FF2B5EF4-FFF2-40B4-BE49-F238E27FC236}">
                  <a16:creationId xmlns:a16="http://schemas.microsoft.com/office/drawing/2014/main" id="{6BB67A26-DF79-1A7C-8449-7F7ED5154B0A}"/>
                </a:ext>
              </a:extLst>
            </p:cNvPr>
            <p:cNvCxnSpPr>
              <a:cxnSpLocks/>
              <a:stCxn id="88" idx="6"/>
              <a:endCxn id="90" idx="2"/>
            </p:cNvCxnSpPr>
            <p:nvPr/>
          </p:nvCxnSpPr>
          <p:spPr>
            <a:xfrm flipV="1">
              <a:off x="3110478" y="4619898"/>
              <a:ext cx="481717" cy="40460"/>
            </a:xfrm>
            <a:prstGeom prst="curvedConnector3">
              <a:avLst>
                <a:gd name="adj1" fmla="val 63439"/>
              </a:avLst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urved Connector 119">
              <a:extLst>
                <a:ext uri="{FF2B5EF4-FFF2-40B4-BE49-F238E27FC236}">
                  <a16:creationId xmlns:a16="http://schemas.microsoft.com/office/drawing/2014/main" id="{2448A8A4-ADB0-E882-A1A7-6E87AE70EB4A}"/>
                </a:ext>
              </a:extLst>
            </p:cNvPr>
            <p:cNvCxnSpPr>
              <a:cxnSpLocks/>
              <a:stCxn id="89" idx="6"/>
              <a:endCxn id="90" idx="6"/>
            </p:cNvCxnSpPr>
            <p:nvPr/>
          </p:nvCxnSpPr>
          <p:spPr>
            <a:xfrm>
              <a:off x="3539354" y="4278647"/>
              <a:ext cx="283220" cy="341251"/>
            </a:xfrm>
            <a:prstGeom prst="curvedConnector3">
              <a:avLst>
                <a:gd name="adj1" fmla="val 180715"/>
              </a:avLst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ight Arrow 125">
              <a:extLst>
                <a:ext uri="{FF2B5EF4-FFF2-40B4-BE49-F238E27FC236}">
                  <a16:creationId xmlns:a16="http://schemas.microsoft.com/office/drawing/2014/main" id="{36C0FA2C-8741-35A0-5AFC-57CFF0A23CBD}"/>
                </a:ext>
              </a:extLst>
            </p:cNvPr>
            <p:cNvSpPr/>
            <p:nvPr/>
          </p:nvSpPr>
          <p:spPr>
            <a:xfrm>
              <a:off x="4473461" y="3336746"/>
              <a:ext cx="361529" cy="657713"/>
            </a:xfrm>
            <a:prstGeom prst="rightArrow">
              <a:avLst/>
            </a:prstGeom>
            <a:solidFill>
              <a:srgbClr val="03577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  <p:sp>
          <p:nvSpPr>
            <p:cNvPr id="132" name="Right Arrow 131">
              <a:extLst>
                <a:ext uri="{FF2B5EF4-FFF2-40B4-BE49-F238E27FC236}">
                  <a16:creationId xmlns:a16="http://schemas.microsoft.com/office/drawing/2014/main" id="{D4388511-9912-AE56-2492-D2E620B9253E}"/>
                </a:ext>
              </a:extLst>
            </p:cNvPr>
            <p:cNvSpPr/>
            <p:nvPr/>
          </p:nvSpPr>
          <p:spPr>
            <a:xfrm>
              <a:off x="1910228" y="3336746"/>
              <a:ext cx="361529" cy="657713"/>
            </a:xfrm>
            <a:prstGeom prst="rightArrow">
              <a:avLst/>
            </a:prstGeom>
            <a:solidFill>
              <a:srgbClr val="03577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Kelson Sans" panose="020B0604020202020204" charset="0"/>
              </a:endParaRPr>
            </a:p>
          </p:txBody>
        </p:sp>
      </p:grpSp>
      <p:sp>
        <p:nvSpPr>
          <p:cNvPr id="137" name="Right Arrow 136">
            <a:extLst>
              <a:ext uri="{FF2B5EF4-FFF2-40B4-BE49-F238E27FC236}">
                <a16:creationId xmlns:a16="http://schemas.microsoft.com/office/drawing/2014/main" id="{EAE29B76-C9FD-A101-0C12-464C3F00921C}"/>
              </a:ext>
            </a:extLst>
          </p:cNvPr>
          <p:cNvSpPr/>
          <p:nvPr/>
        </p:nvSpPr>
        <p:spPr>
          <a:xfrm>
            <a:off x="1962898" y="3457551"/>
            <a:ext cx="361529" cy="657713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138" name="Right Arrow 137">
            <a:extLst>
              <a:ext uri="{FF2B5EF4-FFF2-40B4-BE49-F238E27FC236}">
                <a16:creationId xmlns:a16="http://schemas.microsoft.com/office/drawing/2014/main" id="{A19050B2-FCB9-0281-7D92-E2DD878A094D}"/>
              </a:ext>
            </a:extLst>
          </p:cNvPr>
          <p:cNvSpPr/>
          <p:nvPr/>
        </p:nvSpPr>
        <p:spPr>
          <a:xfrm>
            <a:off x="5333187" y="3470885"/>
            <a:ext cx="361529" cy="65771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E50190F7-D3AB-B159-2F6D-134DC0222901}"/>
              </a:ext>
            </a:extLst>
          </p:cNvPr>
          <p:cNvSpPr/>
          <p:nvPr/>
        </p:nvSpPr>
        <p:spPr>
          <a:xfrm>
            <a:off x="7902846" y="3456058"/>
            <a:ext cx="361529" cy="657713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141" name="Right Arrow 140">
            <a:extLst>
              <a:ext uri="{FF2B5EF4-FFF2-40B4-BE49-F238E27FC236}">
                <a16:creationId xmlns:a16="http://schemas.microsoft.com/office/drawing/2014/main" id="{E030E407-9050-4F65-5735-AE88A8E87A80}"/>
              </a:ext>
            </a:extLst>
          </p:cNvPr>
          <p:cNvSpPr/>
          <p:nvPr/>
        </p:nvSpPr>
        <p:spPr>
          <a:xfrm>
            <a:off x="387472" y="3014793"/>
            <a:ext cx="1303608" cy="657713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FE0D8F4-53EC-694D-7F44-406281B7D46B}"/>
              </a:ext>
            </a:extLst>
          </p:cNvPr>
          <p:cNvSpPr/>
          <p:nvPr/>
        </p:nvSpPr>
        <p:spPr>
          <a:xfrm>
            <a:off x="760460" y="2516748"/>
            <a:ext cx="461246" cy="16370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Kelson Sans" panose="020B0604020202020204" charset="0"/>
              </a:rPr>
              <a:t>Ingress Port</a:t>
            </a:r>
          </a:p>
        </p:txBody>
      </p:sp>
      <p:sp>
        <p:nvSpPr>
          <p:cNvPr id="148" name="Right Arrow 147">
            <a:extLst>
              <a:ext uri="{FF2B5EF4-FFF2-40B4-BE49-F238E27FC236}">
                <a16:creationId xmlns:a16="http://schemas.microsoft.com/office/drawing/2014/main" id="{EA496CE7-C2CB-2C92-0856-32A784F247C0}"/>
              </a:ext>
            </a:extLst>
          </p:cNvPr>
          <p:cNvSpPr/>
          <p:nvPr/>
        </p:nvSpPr>
        <p:spPr>
          <a:xfrm>
            <a:off x="10711180" y="3014793"/>
            <a:ext cx="1303608" cy="657713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5E18A24-ED5C-7222-18D6-F6987DC9826C}"/>
              </a:ext>
            </a:extLst>
          </p:cNvPr>
          <p:cNvSpPr/>
          <p:nvPr/>
        </p:nvSpPr>
        <p:spPr>
          <a:xfrm>
            <a:off x="11084168" y="2516748"/>
            <a:ext cx="461246" cy="16370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Kelson Sans" panose="020B0604020202020204" charset="0"/>
              </a:rPr>
              <a:t>Egress Port</a:t>
            </a:r>
          </a:p>
        </p:txBody>
      </p:sp>
      <p:sp>
        <p:nvSpPr>
          <p:cNvPr id="162" name="Right Arrow 161">
            <a:extLst>
              <a:ext uri="{FF2B5EF4-FFF2-40B4-BE49-F238E27FC236}">
                <a16:creationId xmlns:a16="http://schemas.microsoft.com/office/drawing/2014/main" id="{579D75A1-1A57-C38F-159C-02062BD31287}"/>
              </a:ext>
            </a:extLst>
          </p:cNvPr>
          <p:cNvSpPr/>
          <p:nvPr/>
        </p:nvSpPr>
        <p:spPr>
          <a:xfrm>
            <a:off x="8585573" y="4525483"/>
            <a:ext cx="362610" cy="65771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endParaRPr lang="en-US">
              <a:latin typeface="Kelson Sans" panose="020B0604020202020204" charset="0"/>
            </a:endParaRPr>
          </a:p>
          <a:p>
            <a:endParaRPr lang="en-US">
              <a:latin typeface="Kelson Sans" panose="020B0604020202020204" charset="0"/>
            </a:endParaRP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3560FC0A-0396-D198-134A-824E0671ECB6}"/>
              </a:ext>
            </a:extLst>
          </p:cNvPr>
          <p:cNvSpPr/>
          <p:nvPr/>
        </p:nvSpPr>
        <p:spPr>
          <a:xfrm>
            <a:off x="9928728" y="4531257"/>
            <a:ext cx="362610" cy="65771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endParaRPr lang="en-US">
              <a:latin typeface="Kelson Sans" panose="020B0604020202020204" charset="0"/>
            </a:endParaRPr>
          </a:p>
          <a:p>
            <a:endParaRPr lang="en-US">
              <a:latin typeface="Kelson Sans" panose="020B0604020202020204" charset="0"/>
            </a:endParaRPr>
          </a:p>
        </p:txBody>
      </p:sp>
      <p:sp>
        <p:nvSpPr>
          <p:cNvPr id="175" name="Right Arrow 174">
            <a:extLst>
              <a:ext uri="{FF2B5EF4-FFF2-40B4-BE49-F238E27FC236}">
                <a16:creationId xmlns:a16="http://schemas.microsoft.com/office/drawing/2014/main" id="{5110DCCA-B32E-1F1A-5603-27DA4638472D}"/>
              </a:ext>
            </a:extLst>
          </p:cNvPr>
          <p:cNvSpPr/>
          <p:nvPr/>
        </p:nvSpPr>
        <p:spPr>
          <a:xfrm>
            <a:off x="8581717" y="3768348"/>
            <a:ext cx="1791053" cy="657713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179" name="Right Brace 178">
            <a:extLst>
              <a:ext uri="{FF2B5EF4-FFF2-40B4-BE49-F238E27FC236}">
                <a16:creationId xmlns:a16="http://schemas.microsoft.com/office/drawing/2014/main" id="{EF803CE1-EF2B-EF78-54DF-61675B9CE1FC}"/>
              </a:ext>
            </a:extLst>
          </p:cNvPr>
          <p:cNvSpPr/>
          <p:nvPr/>
        </p:nvSpPr>
        <p:spPr>
          <a:xfrm rot="5400000">
            <a:off x="4933301" y="3060194"/>
            <a:ext cx="351623" cy="5751336"/>
          </a:xfrm>
          <a:prstGeom prst="rightBrace">
            <a:avLst>
              <a:gd name="adj1" fmla="val 25355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988E2AB-1D04-B5B8-B7C3-DBBB06FAC6EC}"/>
              </a:ext>
            </a:extLst>
          </p:cNvPr>
          <p:cNvSpPr txBox="1"/>
          <p:nvPr/>
        </p:nvSpPr>
        <p:spPr>
          <a:xfrm>
            <a:off x="4097037" y="5987445"/>
            <a:ext cx="231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Kelson Sans" panose="020B0604020202020204" charset="0"/>
              </a:rPr>
              <a:t>Data Plane Program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9A74F54-0DD5-470B-7CF3-B6EED1B1220A}"/>
              </a:ext>
            </a:extLst>
          </p:cNvPr>
          <p:cNvSpPr/>
          <p:nvPr/>
        </p:nvSpPr>
        <p:spPr>
          <a:xfrm>
            <a:off x="8956478" y="3627881"/>
            <a:ext cx="968394" cy="15644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Kelson Sans" panose="020B0604020202020204" charset="0"/>
              </a:rPr>
              <a:t>Queue</a:t>
            </a:r>
            <a:br>
              <a:rPr lang="en-US">
                <a:solidFill>
                  <a:schemeClr val="tx1"/>
                </a:solidFill>
                <a:latin typeface="Kelson Sans" panose="020B0604020202020204" charset="0"/>
              </a:rPr>
            </a:br>
            <a:r>
              <a:rPr lang="en-US">
                <a:solidFill>
                  <a:schemeClr val="tx1"/>
                </a:solidFill>
                <a:latin typeface="Kelson Sans" panose="020B0604020202020204" charset="0"/>
              </a:rPr>
              <a:t>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A4AEC-C2CC-517D-43D3-1E3B9E43A3F2}"/>
              </a:ext>
            </a:extLst>
          </p:cNvPr>
          <p:cNvSpPr txBox="1"/>
          <p:nvPr/>
        </p:nvSpPr>
        <p:spPr>
          <a:xfrm>
            <a:off x="3733800" y="1944298"/>
            <a:ext cx="334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Kelson Sans" panose="020B0604020202020204" charset="0"/>
              </a:rPr>
              <a:t>Programmable</a:t>
            </a:r>
            <a:r>
              <a:rPr lang="en-US">
                <a:latin typeface="Kelson Sans" panose="020B0604020202020204" charset="0"/>
              </a:rPr>
              <a:t> packet flow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A5A2AEE5-DA79-D360-B9FA-833EB6550028}"/>
              </a:ext>
            </a:extLst>
          </p:cNvPr>
          <p:cNvSpPr/>
          <p:nvPr/>
        </p:nvSpPr>
        <p:spPr>
          <a:xfrm>
            <a:off x="2324426" y="2986087"/>
            <a:ext cx="2203245" cy="241195"/>
          </a:xfrm>
          <a:custGeom>
            <a:avLst/>
            <a:gdLst>
              <a:gd name="connsiteX0" fmla="*/ 119681 w 2203245"/>
              <a:gd name="connsiteY0" fmla="*/ 0 h 239362"/>
              <a:gd name="connsiteX1" fmla="*/ 2083564 w 2203245"/>
              <a:gd name="connsiteY1" fmla="*/ 0 h 239362"/>
              <a:gd name="connsiteX2" fmla="*/ 2203245 w 2203245"/>
              <a:gd name="connsiteY2" fmla="*/ 119681 h 239362"/>
              <a:gd name="connsiteX3" fmla="*/ 2203245 w 2203245"/>
              <a:gd name="connsiteY3" fmla="*/ 239362 h 239362"/>
              <a:gd name="connsiteX4" fmla="*/ 2203245 w 2203245"/>
              <a:gd name="connsiteY4" fmla="*/ 239362 h 239362"/>
              <a:gd name="connsiteX5" fmla="*/ 0 w 2203245"/>
              <a:gd name="connsiteY5" fmla="*/ 239362 h 239362"/>
              <a:gd name="connsiteX6" fmla="*/ 0 w 2203245"/>
              <a:gd name="connsiteY6" fmla="*/ 239362 h 239362"/>
              <a:gd name="connsiteX7" fmla="*/ 0 w 2203245"/>
              <a:gd name="connsiteY7" fmla="*/ 119681 h 239362"/>
              <a:gd name="connsiteX8" fmla="*/ 119681 w 2203245"/>
              <a:gd name="connsiteY8" fmla="*/ 0 h 239362"/>
              <a:gd name="connsiteX0" fmla="*/ 119681 w 2203245"/>
              <a:gd name="connsiteY0" fmla="*/ 0 h 239362"/>
              <a:gd name="connsiteX1" fmla="*/ 578318 w 2203245"/>
              <a:gd name="connsiteY1" fmla="*/ 548 h 239362"/>
              <a:gd name="connsiteX2" fmla="*/ 2083564 w 2203245"/>
              <a:gd name="connsiteY2" fmla="*/ 0 h 239362"/>
              <a:gd name="connsiteX3" fmla="*/ 2203245 w 2203245"/>
              <a:gd name="connsiteY3" fmla="*/ 119681 h 239362"/>
              <a:gd name="connsiteX4" fmla="*/ 2203245 w 2203245"/>
              <a:gd name="connsiteY4" fmla="*/ 239362 h 239362"/>
              <a:gd name="connsiteX5" fmla="*/ 2203245 w 2203245"/>
              <a:gd name="connsiteY5" fmla="*/ 239362 h 239362"/>
              <a:gd name="connsiteX6" fmla="*/ 0 w 2203245"/>
              <a:gd name="connsiteY6" fmla="*/ 239362 h 239362"/>
              <a:gd name="connsiteX7" fmla="*/ 0 w 2203245"/>
              <a:gd name="connsiteY7" fmla="*/ 239362 h 239362"/>
              <a:gd name="connsiteX8" fmla="*/ 0 w 2203245"/>
              <a:gd name="connsiteY8" fmla="*/ 119681 h 239362"/>
              <a:gd name="connsiteX9" fmla="*/ 119681 w 2203245"/>
              <a:gd name="connsiteY9" fmla="*/ 0 h 239362"/>
              <a:gd name="connsiteX0" fmla="*/ 119681 w 2203245"/>
              <a:gd name="connsiteY0" fmla="*/ 0 h 239362"/>
              <a:gd name="connsiteX1" fmla="*/ 578318 w 2203245"/>
              <a:gd name="connsiteY1" fmla="*/ 548 h 239362"/>
              <a:gd name="connsiteX2" fmla="*/ 1552249 w 2203245"/>
              <a:gd name="connsiteY2" fmla="*/ 548 h 239362"/>
              <a:gd name="connsiteX3" fmla="*/ 2083564 w 2203245"/>
              <a:gd name="connsiteY3" fmla="*/ 0 h 239362"/>
              <a:gd name="connsiteX4" fmla="*/ 2203245 w 2203245"/>
              <a:gd name="connsiteY4" fmla="*/ 119681 h 239362"/>
              <a:gd name="connsiteX5" fmla="*/ 2203245 w 2203245"/>
              <a:gd name="connsiteY5" fmla="*/ 239362 h 239362"/>
              <a:gd name="connsiteX6" fmla="*/ 2203245 w 2203245"/>
              <a:gd name="connsiteY6" fmla="*/ 239362 h 239362"/>
              <a:gd name="connsiteX7" fmla="*/ 0 w 2203245"/>
              <a:gd name="connsiteY7" fmla="*/ 239362 h 239362"/>
              <a:gd name="connsiteX8" fmla="*/ 0 w 2203245"/>
              <a:gd name="connsiteY8" fmla="*/ 239362 h 239362"/>
              <a:gd name="connsiteX9" fmla="*/ 0 w 2203245"/>
              <a:gd name="connsiteY9" fmla="*/ 119681 h 239362"/>
              <a:gd name="connsiteX10" fmla="*/ 119681 w 2203245"/>
              <a:gd name="connsiteY10" fmla="*/ 0 h 239362"/>
              <a:gd name="connsiteX0" fmla="*/ 119681 w 2203245"/>
              <a:gd name="connsiteY0" fmla="*/ 1833 h 241195"/>
              <a:gd name="connsiteX1" fmla="*/ 578318 w 2203245"/>
              <a:gd name="connsiteY1" fmla="*/ 2381 h 241195"/>
              <a:gd name="connsiteX2" fmla="*/ 1095049 w 2203245"/>
              <a:gd name="connsiteY2" fmla="*/ 0 h 241195"/>
              <a:gd name="connsiteX3" fmla="*/ 1552249 w 2203245"/>
              <a:gd name="connsiteY3" fmla="*/ 2381 h 241195"/>
              <a:gd name="connsiteX4" fmla="*/ 2083564 w 2203245"/>
              <a:gd name="connsiteY4" fmla="*/ 1833 h 241195"/>
              <a:gd name="connsiteX5" fmla="*/ 2203245 w 2203245"/>
              <a:gd name="connsiteY5" fmla="*/ 121514 h 241195"/>
              <a:gd name="connsiteX6" fmla="*/ 2203245 w 2203245"/>
              <a:gd name="connsiteY6" fmla="*/ 241195 h 241195"/>
              <a:gd name="connsiteX7" fmla="*/ 2203245 w 2203245"/>
              <a:gd name="connsiteY7" fmla="*/ 241195 h 241195"/>
              <a:gd name="connsiteX8" fmla="*/ 0 w 2203245"/>
              <a:gd name="connsiteY8" fmla="*/ 241195 h 241195"/>
              <a:gd name="connsiteX9" fmla="*/ 0 w 2203245"/>
              <a:gd name="connsiteY9" fmla="*/ 241195 h 241195"/>
              <a:gd name="connsiteX10" fmla="*/ 0 w 2203245"/>
              <a:gd name="connsiteY10" fmla="*/ 121514 h 241195"/>
              <a:gd name="connsiteX11" fmla="*/ 119681 w 2203245"/>
              <a:gd name="connsiteY11" fmla="*/ 1833 h 24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3245" h="241195">
                <a:moveTo>
                  <a:pt x="119681" y="1833"/>
                </a:moveTo>
                <a:lnTo>
                  <a:pt x="578318" y="2381"/>
                </a:lnTo>
                <a:lnTo>
                  <a:pt x="1095049" y="0"/>
                </a:lnTo>
                <a:lnTo>
                  <a:pt x="1552249" y="2381"/>
                </a:lnTo>
                <a:lnTo>
                  <a:pt x="2083564" y="1833"/>
                </a:lnTo>
                <a:lnTo>
                  <a:pt x="2203245" y="121514"/>
                </a:lnTo>
                <a:lnTo>
                  <a:pt x="2203245" y="241195"/>
                </a:lnTo>
                <a:lnTo>
                  <a:pt x="2203245" y="241195"/>
                </a:lnTo>
                <a:lnTo>
                  <a:pt x="0" y="241195"/>
                </a:lnTo>
                <a:lnTo>
                  <a:pt x="0" y="241195"/>
                </a:lnTo>
                <a:lnTo>
                  <a:pt x="0" y="121514"/>
                </a:lnTo>
                <a:lnTo>
                  <a:pt x="119681" y="183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Kelson Sans" panose="020B0604020202020204" charset="0"/>
              </a:rPr>
              <a:t>Entry Points</a:t>
            </a:r>
          </a:p>
        </p:txBody>
      </p:sp>
      <p:sp>
        <p:nvSpPr>
          <p:cNvPr id="27" name="Right Arrow 11">
            <a:extLst>
              <a:ext uri="{FF2B5EF4-FFF2-40B4-BE49-F238E27FC236}">
                <a16:creationId xmlns:a16="http://schemas.microsoft.com/office/drawing/2014/main" id="{6515A17A-55F1-8EA5-A0C6-55BF28217669}"/>
              </a:ext>
            </a:extLst>
          </p:cNvPr>
          <p:cNvSpPr/>
          <p:nvPr/>
        </p:nvSpPr>
        <p:spPr>
          <a:xfrm>
            <a:off x="8083611" y="5787390"/>
            <a:ext cx="114918" cy="267779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28" name="Right Arrow 12">
            <a:extLst>
              <a:ext uri="{FF2B5EF4-FFF2-40B4-BE49-F238E27FC236}">
                <a16:creationId xmlns:a16="http://schemas.microsoft.com/office/drawing/2014/main" id="{126DDB9C-8BCD-CAF6-6E0E-AB9ED57D8548}"/>
              </a:ext>
            </a:extLst>
          </p:cNvPr>
          <p:cNvSpPr/>
          <p:nvPr/>
        </p:nvSpPr>
        <p:spPr>
          <a:xfrm>
            <a:off x="9204464" y="5787390"/>
            <a:ext cx="114918" cy="267779"/>
          </a:xfrm>
          <a:prstGeom prst="rightArrow">
            <a:avLst/>
          </a:prstGeom>
          <a:solidFill>
            <a:srgbClr val="035775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29" name="Right Arrow 13">
            <a:extLst>
              <a:ext uri="{FF2B5EF4-FFF2-40B4-BE49-F238E27FC236}">
                <a16:creationId xmlns:a16="http://schemas.microsoft.com/office/drawing/2014/main" id="{574021E6-0F10-9388-4314-534970AF7F8E}"/>
              </a:ext>
            </a:extLst>
          </p:cNvPr>
          <p:cNvSpPr/>
          <p:nvPr/>
        </p:nvSpPr>
        <p:spPr>
          <a:xfrm>
            <a:off x="10454961" y="5787390"/>
            <a:ext cx="114918" cy="26777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69AC59-9558-B71F-C17E-69CEF3F5D798}"/>
              </a:ext>
            </a:extLst>
          </p:cNvPr>
          <p:cNvSpPr txBox="1"/>
          <p:nvPr/>
        </p:nvSpPr>
        <p:spPr>
          <a:xfrm>
            <a:off x="8258865" y="5816357"/>
            <a:ext cx="91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Kelson Sans" panose="020B0604020202020204" charset="0"/>
              </a:rPr>
              <a:t>Packet data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DC78DE-4764-0432-F83B-52EED1139123}"/>
              </a:ext>
            </a:extLst>
          </p:cNvPr>
          <p:cNvSpPr txBox="1"/>
          <p:nvPr/>
        </p:nvSpPr>
        <p:spPr>
          <a:xfrm>
            <a:off x="9351656" y="5787390"/>
            <a:ext cx="1071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Kelson Sans" panose="020B0604020202020204" charset="0"/>
              </a:rPr>
              <a:t>Programmable Interfaces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CB5D6B-442B-B000-6EAF-04DCFB8B51DB}"/>
              </a:ext>
            </a:extLst>
          </p:cNvPr>
          <p:cNvSpPr txBox="1"/>
          <p:nvPr/>
        </p:nvSpPr>
        <p:spPr>
          <a:xfrm>
            <a:off x="10602153" y="5787390"/>
            <a:ext cx="1602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Kelson Sans" panose="020B0604020202020204" charset="0"/>
              </a:rPr>
              <a:t>Fixed (intrinsic) interfaces</a:t>
            </a:r>
          </a:p>
        </p:txBody>
      </p:sp>
      <p:sp>
        <p:nvSpPr>
          <p:cNvPr id="50" name="Rectangle: Top Corners Snipped 49">
            <a:extLst>
              <a:ext uri="{FF2B5EF4-FFF2-40B4-BE49-F238E27FC236}">
                <a16:creationId xmlns:a16="http://schemas.microsoft.com/office/drawing/2014/main" id="{D42AC461-37E5-D11C-BAE1-1441473489DC}"/>
              </a:ext>
            </a:extLst>
          </p:cNvPr>
          <p:cNvSpPr/>
          <p:nvPr/>
        </p:nvSpPr>
        <p:spPr>
          <a:xfrm>
            <a:off x="5686584" y="2984658"/>
            <a:ext cx="2203245" cy="23936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Kelson Sans" panose="020B0604020202020204" charset="0"/>
              </a:rPr>
              <a:t>Entry Points</a:t>
            </a:r>
          </a:p>
        </p:txBody>
      </p:sp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id="{78E20DDF-E3B7-1EB3-0D8B-2D9E7DD7375C}"/>
              </a:ext>
            </a:extLst>
          </p:cNvPr>
          <p:cNvCxnSpPr>
            <a:cxnSpLocks/>
          </p:cNvCxnSpPr>
          <p:nvPr/>
        </p:nvCxnSpPr>
        <p:spPr>
          <a:xfrm flipV="1">
            <a:off x="3419474" y="2984658"/>
            <a:ext cx="3368732" cy="1429"/>
          </a:xfrm>
          <a:prstGeom prst="bentConnector4">
            <a:avLst>
              <a:gd name="adj1" fmla="val 174"/>
              <a:gd name="adj2" fmla="val 24241218"/>
            </a:avLst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F2E6FBBA-F88C-E920-DEA7-E2E55B74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78" y="2383721"/>
            <a:ext cx="746632" cy="74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8E5227-85E4-30DC-EE2F-08DDE681AD1C}"/>
              </a:ext>
            </a:extLst>
          </p:cNvPr>
          <p:cNvSpPr txBox="1"/>
          <p:nvPr/>
        </p:nvSpPr>
        <p:spPr>
          <a:xfrm>
            <a:off x="4531381" y="3080718"/>
            <a:ext cx="122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Kelson Sans" panose="020B0604020202020204" charset="0"/>
              </a:rPr>
              <a:t>Overall Data Plane Algorithm</a:t>
            </a:r>
          </a:p>
        </p:txBody>
      </p:sp>
    </p:spTree>
    <p:extLst>
      <p:ext uri="{BB962C8B-B14F-4D97-AF65-F5344CB8AC3E}">
        <p14:creationId xmlns:p14="http://schemas.microsoft.com/office/powerpoint/2010/main" val="49781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B310C7-3126-66B3-4852-083AE7A6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696" y="1709738"/>
            <a:ext cx="6151817" cy="1870075"/>
          </a:xfrm>
        </p:spPr>
        <p:txBody>
          <a:bodyPr anchor="t"/>
          <a:lstStyle/>
          <a:p>
            <a:r>
              <a:rPr lang="en-US"/>
              <a:t>An Open ISA and XASM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B4D43-3AF4-93F8-A56A-5DBA733879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3260" y="6426726"/>
            <a:ext cx="733900" cy="482982"/>
          </a:xfrm>
        </p:spPr>
        <p:txBody>
          <a:bodyPr/>
          <a:lstStyle/>
          <a:p>
            <a:fld id="{58588989-F3DD-6443-9A63-F18D0EF9735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Freeform 165">
            <a:extLst>
              <a:ext uri="{FF2B5EF4-FFF2-40B4-BE49-F238E27FC236}">
                <a16:creationId xmlns:a16="http://schemas.microsoft.com/office/drawing/2014/main" id="{D15BF3DE-CDF8-809F-9D94-1467CFFE0338}"/>
              </a:ext>
            </a:extLst>
          </p:cNvPr>
          <p:cNvSpPr/>
          <p:nvPr/>
        </p:nvSpPr>
        <p:spPr>
          <a:xfrm>
            <a:off x="8056772" y="5559197"/>
            <a:ext cx="1324972" cy="56862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Kelson Sans" panose="020B0604020202020204" charset="0"/>
              </a:rPr>
              <a:t>X-ISA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373CE0D-FE21-FD07-DB9B-0EDC9E4DF817}"/>
              </a:ext>
            </a:extLst>
          </p:cNvPr>
          <p:cNvSpPr/>
          <p:nvPr/>
        </p:nvSpPr>
        <p:spPr>
          <a:xfrm rot="16200000">
            <a:off x="8432922" y="5157162"/>
            <a:ext cx="500384" cy="437791"/>
          </a:xfrm>
          <a:prstGeom prst="leftArrow">
            <a:avLst/>
          </a:prstGeom>
          <a:solidFill>
            <a:srgbClr val="E2F0D9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93223E3A-D887-04D2-F9CC-8DDB05B0A137}"/>
              </a:ext>
            </a:extLst>
          </p:cNvPr>
          <p:cNvSpPr/>
          <p:nvPr/>
        </p:nvSpPr>
        <p:spPr>
          <a:xfrm rot="16200000">
            <a:off x="8457199" y="4141278"/>
            <a:ext cx="500384" cy="437791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64597C-2FBF-1E0B-45D6-197375244F87}"/>
              </a:ext>
            </a:extLst>
          </p:cNvPr>
          <p:cNvSpPr/>
          <p:nvPr/>
        </p:nvSpPr>
        <p:spPr>
          <a:xfrm>
            <a:off x="8056772" y="3579813"/>
            <a:ext cx="1324972" cy="5686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>
                <a:latin typeface="Kelson Sans" panose="020B0604020202020204" charset="0"/>
              </a:rPr>
              <a:t>P4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F12827-4F88-0D17-161E-C528C12858C3}"/>
              </a:ext>
            </a:extLst>
          </p:cNvPr>
          <p:cNvSpPr/>
          <p:nvPr/>
        </p:nvSpPr>
        <p:spPr>
          <a:xfrm>
            <a:off x="8056772" y="4625034"/>
            <a:ext cx="1324972" cy="568621"/>
          </a:xfrm>
          <a:prstGeom prst="rect">
            <a:avLst/>
          </a:prstGeom>
          <a:solidFill>
            <a:srgbClr val="E2F0D9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>
                <a:latin typeface="Kelson Sans" panose="020B0604020202020204" charset="0"/>
              </a:rPr>
              <a:t>XASM</a:t>
            </a:r>
          </a:p>
        </p:txBody>
      </p:sp>
    </p:spTree>
    <p:extLst>
      <p:ext uri="{BB962C8B-B14F-4D97-AF65-F5344CB8AC3E}">
        <p14:creationId xmlns:p14="http://schemas.microsoft.com/office/powerpoint/2010/main" val="196857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260A9-16BB-4409-76CB-F482E7D1F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reeform 165">
            <a:extLst>
              <a:ext uri="{FF2B5EF4-FFF2-40B4-BE49-F238E27FC236}">
                <a16:creationId xmlns:a16="http://schemas.microsoft.com/office/drawing/2014/main" id="{D3785195-BDBE-69CB-9784-B25E93ABCF03}"/>
              </a:ext>
            </a:extLst>
          </p:cNvPr>
          <p:cNvSpPr/>
          <p:nvPr/>
        </p:nvSpPr>
        <p:spPr>
          <a:xfrm>
            <a:off x="1687124" y="4545978"/>
            <a:ext cx="9171376" cy="1857186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Kelson Sans" panose="020B0604020202020204" charset="0"/>
              </a:rPr>
              <a:t>X2 Data Plane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FA49FE-2CE6-D9E7-69A1-985238C19EE7}"/>
              </a:ext>
            </a:extLst>
          </p:cNvPr>
          <p:cNvSpPr/>
          <p:nvPr/>
        </p:nvSpPr>
        <p:spPr>
          <a:xfrm>
            <a:off x="3584219" y="4686300"/>
            <a:ext cx="2192225" cy="16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07143784">
                  <a:custGeom>
                    <a:avLst/>
                    <a:gdLst>
                      <a:gd name="connsiteX0" fmla="*/ 0 w 2192225"/>
                      <a:gd name="connsiteY0" fmla="*/ 0 h 2504739"/>
                      <a:gd name="connsiteX1" fmla="*/ 548056 w 2192225"/>
                      <a:gd name="connsiteY1" fmla="*/ 0 h 2504739"/>
                      <a:gd name="connsiteX2" fmla="*/ 1096113 w 2192225"/>
                      <a:gd name="connsiteY2" fmla="*/ 0 h 2504739"/>
                      <a:gd name="connsiteX3" fmla="*/ 1578402 w 2192225"/>
                      <a:gd name="connsiteY3" fmla="*/ 0 h 2504739"/>
                      <a:gd name="connsiteX4" fmla="*/ 2192225 w 2192225"/>
                      <a:gd name="connsiteY4" fmla="*/ 0 h 2504739"/>
                      <a:gd name="connsiteX5" fmla="*/ 2192225 w 2192225"/>
                      <a:gd name="connsiteY5" fmla="*/ 425806 h 2504739"/>
                      <a:gd name="connsiteX6" fmla="*/ 2192225 w 2192225"/>
                      <a:gd name="connsiteY6" fmla="*/ 951801 h 2504739"/>
                      <a:gd name="connsiteX7" fmla="*/ 2192225 w 2192225"/>
                      <a:gd name="connsiteY7" fmla="*/ 1427701 h 2504739"/>
                      <a:gd name="connsiteX8" fmla="*/ 2192225 w 2192225"/>
                      <a:gd name="connsiteY8" fmla="*/ 1878554 h 2504739"/>
                      <a:gd name="connsiteX9" fmla="*/ 2192225 w 2192225"/>
                      <a:gd name="connsiteY9" fmla="*/ 2504739 h 2504739"/>
                      <a:gd name="connsiteX10" fmla="*/ 1644169 w 2192225"/>
                      <a:gd name="connsiteY10" fmla="*/ 2504739 h 2504739"/>
                      <a:gd name="connsiteX11" fmla="*/ 1096113 w 2192225"/>
                      <a:gd name="connsiteY11" fmla="*/ 2504739 h 2504739"/>
                      <a:gd name="connsiteX12" fmla="*/ 526134 w 2192225"/>
                      <a:gd name="connsiteY12" fmla="*/ 2504739 h 2504739"/>
                      <a:gd name="connsiteX13" fmla="*/ 0 w 2192225"/>
                      <a:gd name="connsiteY13" fmla="*/ 2504739 h 2504739"/>
                      <a:gd name="connsiteX14" fmla="*/ 0 w 2192225"/>
                      <a:gd name="connsiteY14" fmla="*/ 1978744 h 2504739"/>
                      <a:gd name="connsiteX15" fmla="*/ 0 w 2192225"/>
                      <a:gd name="connsiteY15" fmla="*/ 1552938 h 2504739"/>
                      <a:gd name="connsiteX16" fmla="*/ 0 w 2192225"/>
                      <a:gd name="connsiteY16" fmla="*/ 1026943 h 2504739"/>
                      <a:gd name="connsiteX17" fmla="*/ 0 w 2192225"/>
                      <a:gd name="connsiteY17" fmla="*/ 576090 h 2504739"/>
                      <a:gd name="connsiteX18" fmla="*/ 0 w 2192225"/>
                      <a:gd name="connsiteY18" fmla="*/ 0 h 250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192225" h="2504739" fill="none" extrusionOk="0">
                        <a:moveTo>
                          <a:pt x="0" y="0"/>
                        </a:moveTo>
                        <a:cubicBezTo>
                          <a:pt x="151604" y="-14712"/>
                          <a:pt x="421264" y="5520"/>
                          <a:pt x="548056" y="0"/>
                        </a:cubicBezTo>
                        <a:cubicBezTo>
                          <a:pt x="674848" y="-5520"/>
                          <a:pt x="853782" y="54581"/>
                          <a:pt x="1096113" y="0"/>
                        </a:cubicBezTo>
                        <a:cubicBezTo>
                          <a:pt x="1338444" y="-54581"/>
                          <a:pt x="1440555" y="15609"/>
                          <a:pt x="1578402" y="0"/>
                        </a:cubicBezTo>
                        <a:cubicBezTo>
                          <a:pt x="1716249" y="-15609"/>
                          <a:pt x="2004932" y="67071"/>
                          <a:pt x="2192225" y="0"/>
                        </a:cubicBezTo>
                        <a:cubicBezTo>
                          <a:pt x="2201665" y="141602"/>
                          <a:pt x="2172368" y="314299"/>
                          <a:pt x="2192225" y="425806"/>
                        </a:cubicBezTo>
                        <a:cubicBezTo>
                          <a:pt x="2212082" y="537313"/>
                          <a:pt x="2158854" y="803319"/>
                          <a:pt x="2192225" y="951801"/>
                        </a:cubicBezTo>
                        <a:cubicBezTo>
                          <a:pt x="2225596" y="1100284"/>
                          <a:pt x="2148317" y="1240811"/>
                          <a:pt x="2192225" y="1427701"/>
                        </a:cubicBezTo>
                        <a:cubicBezTo>
                          <a:pt x="2236133" y="1614591"/>
                          <a:pt x="2148649" y="1716757"/>
                          <a:pt x="2192225" y="1878554"/>
                        </a:cubicBezTo>
                        <a:cubicBezTo>
                          <a:pt x="2235801" y="2040351"/>
                          <a:pt x="2160703" y="2354491"/>
                          <a:pt x="2192225" y="2504739"/>
                        </a:cubicBezTo>
                        <a:cubicBezTo>
                          <a:pt x="2020779" y="2514430"/>
                          <a:pt x="1908443" y="2478651"/>
                          <a:pt x="1644169" y="2504739"/>
                        </a:cubicBezTo>
                        <a:cubicBezTo>
                          <a:pt x="1379895" y="2530827"/>
                          <a:pt x="1304963" y="2471450"/>
                          <a:pt x="1096113" y="2504739"/>
                        </a:cubicBezTo>
                        <a:cubicBezTo>
                          <a:pt x="887263" y="2538028"/>
                          <a:pt x="727085" y="2503148"/>
                          <a:pt x="526134" y="2504739"/>
                        </a:cubicBezTo>
                        <a:cubicBezTo>
                          <a:pt x="325183" y="2506330"/>
                          <a:pt x="107200" y="2443567"/>
                          <a:pt x="0" y="2504739"/>
                        </a:cubicBezTo>
                        <a:cubicBezTo>
                          <a:pt x="-23773" y="2351168"/>
                          <a:pt x="11218" y="2112589"/>
                          <a:pt x="0" y="1978744"/>
                        </a:cubicBezTo>
                        <a:cubicBezTo>
                          <a:pt x="-11218" y="1844899"/>
                          <a:pt x="12193" y="1643152"/>
                          <a:pt x="0" y="1552938"/>
                        </a:cubicBezTo>
                        <a:cubicBezTo>
                          <a:pt x="-12193" y="1462724"/>
                          <a:pt x="57473" y="1185981"/>
                          <a:pt x="0" y="1026943"/>
                        </a:cubicBezTo>
                        <a:cubicBezTo>
                          <a:pt x="-57473" y="867905"/>
                          <a:pt x="21997" y="706834"/>
                          <a:pt x="0" y="576090"/>
                        </a:cubicBezTo>
                        <a:cubicBezTo>
                          <a:pt x="-21997" y="445346"/>
                          <a:pt x="36086" y="123062"/>
                          <a:pt x="0" y="0"/>
                        </a:cubicBezTo>
                        <a:close/>
                      </a:path>
                      <a:path w="2192225" h="2504739" stroke="0" extrusionOk="0">
                        <a:moveTo>
                          <a:pt x="0" y="0"/>
                        </a:moveTo>
                        <a:cubicBezTo>
                          <a:pt x="204080" y="-27157"/>
                          <a:pt x="357083" y="25607"/>
                          <a:pt x="591901" y="0"/>
                        </a:cubicBezTo>
                        <a:cubicBezTo>
                          <a:pt x="826719" y="-25607"/>
                          <a:pt x="1017565" y="35962"/>
                          <a:pt x="1139957" y="0"/>
                        </a:cubicBezTo>
                        <a:cubicBezTo>
                          <a:pt x="1262349" y="-35962"/>
                          <a:pt x="1403408" y="57686"/>
                          <a:pt x="1666091" y="0"/>
                        </a:cubicBezTo>
                        <a:cubicBezTo>
                          <a:pt x="1928774" y="-57686"/>
                          <a:pt x="1940162" y="32616"/>
                          <a:pt x="2192225" y="0"/>
                        </a:cubicBezTo>
                        <a:cubicBezTo>
                          <a:pt x="2207358" y="221530"/>
                          <a:pt x="2179298" y="310582"/>
                          <a:pt x="2192225" y="475900"/>
                        </a:cubicBezTo>
                        <a:cubicBezTo>
                          <a:pt x="2205152" y="641218"/>
                          <a:pt x="2126596" y="810804"/>
                          <a:pt x="2192225" y="1026943"/>
                        </a:cubicBezTo>
                        <a:cubicBezTo>
                          <a:pt x="2257854" y="1243082"/>
                          <a:pt x="2167999" y="1314406"/>
                          <a:pt x="2192225" y="1552938"/>
                        </a:cubicBezTo>
                        <a:cubicBezTo>
                          <a:pt x="2216451" y="1791471"/>
                          <a:pt x="2144531" y="1844425"/>
                          <a:pt x="2192225" y="2003791"/>
                        </a:cubicBezTo>
                        <a:cubicBezTo>
                          <a:pt x="2239919" y="2163157"/>
                          <a:pt x="2142268" y="2334791"/>
                          <a:pt x="2192225" y="2504739"/>
                        </a:cubicBezTo>
                        <a:cubicBezTo>
                          <a:pt x="2060871" y="2517450"/>
                          <a:pt x="1921619" y="2477976"/>
                          <a:pt x="1688013" y="2504739"/>
                        </a:cubicBezTo>
                        <a:cubicBezTo>
                          <a:pt x="1454407" y="2531502"/>
                          <a:pt x="1385223" y="2462408"/>
                          <a:pt x="1139957" y="2504739"/>
                        </a:cubicBezTo>
                        <a:cubicBezTo>
                          <a:pt x="894691" y="2547070"/>
                          <a:pt x="712844" y="2454593"/>
                          <a:pt x="548056" y="2504739"/>
                        </a:cubicBezTo>
                        <a:cubicBezTo>
                          <a:pt x="383268" y="2554885"/>
                          <a:pt x="113022" y="2454055"/>
                          <a:pt x="0" y="2504739"/>
                        </a:cubicBezTo>
                        <a:cubicBezTo>
                          <a:pt x="-35758" y="2406808"/>
                          <a:pt x="8105" y="2150617"/>
                          <a:pt x="0" y="2053886"/>
                        </a:cubicBezTo>
                        <a:cubicBezTo>
                          <a:pt x="-8105" y="1957155"/>
                          <a:pt x="18866" y="1741043"/>
                          <a:pt x="0" y="1577986"/>
                        </a:cubicBezTo>
                        <a:cubicBezTo>
                          <a:pt x="-18866" y="1414929"/>
                          <a:pt x="42060" y="1179515"/>
                          <a:pt x="0" y="1077038"/>
                        </a:cubicBezTo>
                        <a:cubicBezTo>
                          <a:pt x="-42060" y="974561"/>
                          <a:pt x="25531" y="684918"/>
                          <a:pt x="0" y="525995"/>
                        </a:cubicBezTo>
                        <a:cubicBezTo>
                          <a:pt x="-25531" y="367072"/>
                          <a:pt x="32940" y="2342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Kelson Sans" panose="020B0604020202020204" charset="0"/>
              </a:rPr>
              <a:t>Parser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64CD5-01BF-97C5-4EDD-7ED5F4EC7345}"/>
              </a:ext>
            </a:extLst>
          </p:cNvPr>
          <p:cNvSpPr txBox="1"/>
          <p:nvPr/>
        </p:nvSpPr>
        <p:spPr>
          <a:xfrm>
            <a:off x="3729510" y="5008949"/>
            <a:ext cx="1876130" cy="7540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>
              <a:tabLst>
                <a:tab pos="682625" algn="l"/>
              </a:tabLst>
            </a:pPr>
            <a:r>
              <a:rPr lang="en-US" sz="1600" b="1">
                <a:latin typeface="Kelson Sans" panose="020B0604020202020204" charset="0"/>
              </a:rPr>
              <a:t>ASM</a:t>
            </a:r>
            <a:endParaRPr lang="en-US" sz="900" b="1">
              <a:latin typeface="Kelson Sans" panose="020B0604020202020204" charset="0"/>
            </a:endParaRPr>
          </a:p>
          <a:p>
            <a:pPr>
              <a:tabLst>
                <a:tab pos="682625" algn="l"/>
              </a:tabLst>
            </a:pPr>
            <a:r>
              <a:rPr lang="en-US" sz="900">
                <a:latin typeface="Kelson Sans" panose="020B0604020202020204" charset="0"/>
              </a:rPr>
              <a:t>EXTMAP	MAPR0, 0, 0, 96</a:t>
            </a:r>
          </a:p>
          <a:p>
            <a:pPr>
              <a:tabLst>
                <a:tab pos="682625" algn="l"/>
              </a:tabLst>
            </a:pPr>
            <a:r>
              <a:rPr lang="en-US" sz="900">
                <a:latin typeface="Kelson Sans" panose="020B0604020202020204" charset="0"/>
              </a:rPr>
              <a:t>EXTNTXP	R3, 96, 16</a:t>
            </a:r>
          </a:p>
          <a:p>
            <a:pPr>
              <a:tabLst>
                <a:tab pos="682625" algn="l"/>
              </a:tabLst>
            </a:pPr>
            <a:r>
              <a:rPr lang="en-US" sz="900">
                <a:latin typeface="Kelson Sans" panose="020B0604020202020204" charset="0"/>
              </a:rPr>
              <a:t>STHC	14, 3, 1, JUMP_NEXT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4F4D2E9-2340-E76E-AEA8-31A4875D810A}"/>
              </a:ext>
            </a:extLst>
          </p:cNvPr>
          <p:cNvSpPr/>
          <p:nvPr/>
        </p:nvSpPr>
        <p:spPr>
          <a:xfrm>
            <a:off x="3862117" y="5809493"/>
            <a:ext cx="230379" cy="18721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9047E17-E491-B3A0-4421-A7E94D925D7E}"/>
              </a:ext>
            </a:extLst>
          </p:cNvPr>
          <p:cNvSpPr/>
          <p:nvPr/>
        </p:nvSpPr>
        <p:spPr>
          <a:xfrm>
            <a:off x="4189401" y="6031459"/>
            <a:ext cx="230379" cy="18721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2A4A242-568F-9EC1-18B4-5C06F53A4892}"/>
              </a:ext>
            </a:extLst>
          </p:cNvPr>
          <p:cNvSpPr/>
          <p:nvPr/>
        </p:nvSpPr>
        <p:spPr>
          <a:xfrm>
            <a:off x="4618277" y="5821035"/>
            <a:ext cx="230379" cy="18721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E0D1F97-6233-6172-3055-3E63DC31F6B4}"/>
              </a:ext>
            </a:extLst>
          </p:cNvPr>
          <p:cNvSpPr/>
          <p:nvPr/>
        </p:nvSpPr>
        <p:spPr>
          <a:xfrm>
            <a:off x="4901497" y="5998581"/>
            <a:ext cx="230379" cy="18721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cxnSp>
        <p:nvCxnSpPr>
          <p:cNvPr id="42" name="Curved Connector 93">
            <a:extLst>
              <a:ext uri="{FF2B5EF4-FFF2-40B4-BE49-F238E27FC236}">
                <a16:creationId xmlns:a16="http://schemas.microsoft.com/office/drawing/2014/main" id="{2255AE8E-F82B-6B97-DA15-50309F29C986}"/>
              </a:ext>
            </a:extLst>
          </p:cNvPr>
          <p:cNvCxnSpPr>
            <a:cxnSpLocks/>
            <a:stCxn id="37" idx="4"/>
            <a:endCxn id="38" idx="2"/>
          </p:cNvCxnSpPr>
          <p:nvPr/>
        </p:nvCxnSpPr>
        <p:spPr>
          <a:xfrm rot="16200000" flipH="1">
            <a:off x="4019174" y="5954837"/>
            <a:ext cx="128361" cy="212094"/>
          </a:xfrm>
          <a:prstGeom prst="curvedConnector2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94">
            <a:extLst>
              <a:ext uri="{FF2B5EF4-FFF2-40B4-BE49-F238E27FC236}">
                <a16:creationId xmlns:a16="http://schemas.microsoft.com/office/drawing/2014/main" id="{BA0DFA71-CBD6-4463-0C04-FE1935615644}"/>
              </a:ext>
            </a:extLst>
          </p:cNvPr>
          <p:cNvCxnSpPr>
            <a:cxnSpLocks/>
            <a:stCxn id="38" idx="4"/>
            <a:endCxn id="38" idx="6"/>
          </p:cNvCxnSpPr>
          <p:nvPr/>
        </p:nvCxnSpPr>
        <p:spPr>
          <a:xfrm rot="5400000" flipH="1" flipV="1">
            <a:off x="4315382" y="6114274"/>
            <a:ext cx="93605" cy="115189"/>
          </a:xfrm>
          <a:prstGeom prst="curvedConnector4">
            <a:avLst>
              <a:gd name="adj1" fmla="val -72006"/>
              <a:gd name="adj2" fmla="val 172006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103">
            <a:extLst>
              <a:ext uri="{FF2B5EF4-FFF2-40B4-BE49-F238E27FC236}">
                <a16:creationId xmlns:a16="http://schemas.microsoft.com/office/drawing/2014/main" id="{047879E9-2A53-985A-4FB0-B5EE2F7671C1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>
            <a:off x="4092496" y="5903099"/>
            <a:ext cx="525781" cy="11543"/>
          </a:xfrm>
          <a:prstGeom prst="curvedConnector3">
            <a:avLst>
              <a:gd name="adj1" fmla="val 50000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106">
            <a:extLst>
              <a:ext uri="{FF2B5EF4-FFF2-40B4-BE49-F238E27FC236}">
                <a16:creationId xmlns:a16="http://schemas.microsoft.com/office/drawing/2014/main" id="{2B937C36-8021-671C-0701-9DFFA42440B6}"/>
              </a:ext>
            </a:extLst>
          </p:cNvPr>
          <p:cNvCxnSpPr>
            <a:cxnSpLocks/>
            <a:stCxn id="38" idx="7"/>
            <a:endCxn id="39" idx="3"/>
          </p:cNvCxnSpPr>
          <p:nvPr/>
        </p:nvCxnSpPr>
        <p:spPr>
          <a:xfrm rot="5400000" flipH="1" flipV="1">
            <a:off x="4480006" y="5886867"/>
            <a:ext cx="78045" cy="265973"/>
          </a:xfrm>
          <a:prstGeom prst="curvedConnector3">
            <a:avLst>
              <a:gd name="adj1" fmla="val 50000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110">
            <a:extLst>
              <a:ext uri="{FF2B5EF4-FFF2-40B4-BE49-F238E27FC236}">
                <a16:creationId xmlns:a16="http://schemas.microsoft.com/office/drawing/2014/main" id="{62A22844-BCB2-25ED-6D1F-8C8CFCA70A79}"/>
              </a:ext>
            </a:extLst>
          </p:cNvPr>
          <p:cNvCxnSpPr>
            <a:cxnSpLocks/>
            <a:stCxn id="38" idx="6"/>
            <a:endCxn id="40" idx="2"/>
          </p:cNvCxnSpPr>
          <p:nvPr/>
        </p:nvCxnSpPr>
        <p:spPr>
          <a:xfrm flipV="1">
            <a:off x="4419780" y="6092187"/>
            <a:ext cx="481717" cy="32879"/>
          </a:xfrm>
          <a:prstGeom prst="curvedConnector3">
            <a:avLst>
              <a:gd name="adj1" fmla="val 63439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119">
            <a:extLst>
              <a:ext uri="{FF2B5EF4-FFF2-40B4-BE49-F238E27FC236}">
                <a16:creationId xmlns:a16="http://schemas.microsoft.com/office/drawing/2014/main" id="{55AC4BD9-7D45-AAE2-F27A-A811D061340E}"/>
              </a:ext>
            </a:extLst>
          </p:cNvPr>
          <p:cNvCxnSpPr>
            <a:cxnSpLocks/>
            <a:stCxn id="39" idx="6"/>
            <a:endCxn id="40" idx="6"/>
          </p:cNvCxnSpPr>
          <p:nvPr/>
        </p:nvCxnSpPr>
        <p:spPr>
          <a:xfrm>
            <a:off x="4848656" y="5914641"/>
            <a:ext cx="283220" cy="177545"/>
          </a:xfrm>
          <a:prstGeom prst="curvedConnector3">
            <a:avLst>
              <a:gd name="adj1" fmla="val 180715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12F40CE-4B77-5BF9-2DCC-CD59AEF2E372}"/>
              </a:ext>
            </a:extLst>
          </p:cNvPr>
          <p:cNvSpPr/>
          <p:nvPr/>
        </p:nvSpPr>
        <p:spPr>
          <a:xfrm>
            <a:off x="6870697" y="4686300"/>
            <a:ext cx="2192225" cy="16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Kelson Sans" panose="020B0604020202020204" charset="0"/>
              </a:rPr>
              <a:t>MAP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AFA2FEB-388F-F71B-1702-83FFD68BA9F0}"/>
              </a:ext>
            </a:extLst>
          </p:cNvPr>
          <p:cNvSpPr txBox="1"/>
          <p:nvPr/>
        </p:nvSpPr>
        <p:spPr>
          <a:xfrm>
            <a:off x="6989867" y="4989036"/>
            <a:ext cx="1988119" cy="7540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>
              <a:tabLst>
                <a:tab pos="682625" algn="l"/>
              </a:tabLst>
            </a:pPr>
            <a:r>
              <a:rPr lang="en-US" sz="1600" b="1">
                <a:latin typeface="Kelson Sans" panose="020B0604020202020204" charset="0"/>
              </a:rPr>
              <a:t>ASM</a:t>
            </a:r>
            <a:endParaRPr lang="en-US" sz="900" b="1">
              <a:latin typeface="Kelson Sans" panose="020B0604020202020204" charset="0"/>
            </a:endParaRPr>
          </a:p>
          <a:p>
            <a:pPr>
              <a:tabLst>
                <a:tab pos="682625" algn="l"/>
              </a:tabLst>
            </a:pPr>
            <a:r>
              <a:rPr lang="en-US" sz="900">
                <a:latin typeface="Kelson Sans" panose="020B0604020202020204" charset="0"/>
              </a:rPr>
              <a:t>BRBTSTSET               R11.3, 1, </a:t>
            </a:r>
            <a:r>
              <a:rPr lang="en-US" sz="900" err="1">
                <a:latin typeface="Kelson Sans" panose="020B0604020202020204" charset="0"/>
              </a:rPr>
              <a:t>lkp_eth</a:t>
            </a:r>
            <a:endParaRPr lang="en-US" sz="900">
              <a:latin typeface="Kelson Sans" panose="020B0604020202020204" charset="0"/>
            </a:endParaRPr>
          </a:p>
          <a:p>
            <a:pPr>
              <a:tabLst>
                <a:tab pos="682625" algn="l"/>
              </a:tabLst>
            </a:pPr>
            <a:r>
              <a:rPr lang="en-US" sz="900" err="1">
                <a:latin typeface="Kelson Sans" panose="020B0604020202020204" charset="0"/>
              </a:rPr>
              <a:t>lkp_eth</a:t>
            </a:r>
            <a:r>
              <a:rPr lang="en-US" sz="900">
                <a:latin typeface="Kelson Sans" panose="020B0604020202020204" charset="0"/>
              </a:rPr>
              <a:t>:  </a:t>
            </a:r>
          </a:p>
          <a:p>
            <a:pPr>
              <a:tabLst>
                <a:tab pos="682625" algn="l"/>
              </a:tabLst>
            </a:pPr>
            <a:r>
              <a:rPr lang="en-US" sz="900">
                <a:latin typeface="Kelson Sans" panose="020B0604020202020204" charset="0"/>
              </a:rPr>
              <a:t>     LKP.LF1    R5, R5, NS, NS, 0,… 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E2AED0B-F59C-BE3B-886D-D969EAF21532}"/>
              </a:ext>
            </a:extLst>
          </p:cNvPr>
          <p:cNvSpPr/>
          <p:nvPr/>
        </p:nvSpPr>
        <p:spPr>
          <a:xfrm>
            <a:off x="7180873" y="5883186"/>
            <a:ext cx="336739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5C29804-9F3F-8D3D-2783-C8852009D9C9}"/>
              </a:ext>
            </a:extLst>
          </p:cNvPr>
          <p:cNvSpPr/>
          <p:nvPr/>
        </p:nvSpPr>
        <p:spPr>
          <a:xfrm>
            <a:off x="7517612" y="5883186"/>
            <a:ext cx="567060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FCD39A1-4257-B559-1926-C2B234A89022}"/>
              </a:ext>
            </a:extLst>
          </p:cNvPr>
          <p:cNvSpPr/>
          <p:nvPr/>
        </p:nvSpPr>
        <p:spPr>
          <a:xfrm>
            <a:off x="7180872" y="5975160"/>
            <a:ext cx="336739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83277A8-90C7-8B77-3FEE-84D8CA58DB78}"/>
              </a:ext>
            </a:extLst>
          </p:cNvPr>
          <p:cNvSpPr/>
          <p:nvPr/>
        </p:nvSpPr>
        <p:spPr>
          <a:xfrm>
            <a:off x="7517610" y="5976592"/>
            <a:ext cx="567060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FC55FC0-9DA2-9D3F-FFB6-9236AA6E9084}"/>
              </a:ext>
            </a:extLst>
          </p:cNvPr>
          <p:cNvSpPr/>
          <p:nvPr/>
        </p:nvSpPr>
        <p:spPr>
          <a:xfrm>
            <a:off x="7180871" y="6065768"/>
            <a:ext cx="336739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911307-BB7D-E215-8F87-C58E6775078E}"/>
              </a:ext>
            </a:extLst>
          </p:cNvPr>
          <p:cNvSpPr/>
          <p:nvPr/>
        </p:nvSpPr>
        <p:spPr>
          <a:xfrm>
            <a:off x="7517610" y="6064405"/>
            <a:ext cx="567060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E4DCA23-6ABC-70FB-CBBA-7A80ABD999BF}"/>
              </a:ext>
            </a:extLst>
          </p:cNvPr>
          <p:cNvSpPr/>
          <p:nvPr/>
        </p:nvSpPr>
        <p:spPr>
          <a:xfrm>
            <a:off x="7180871" y="6157741"/>
            <a:ext cx="336739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03922C3-CDF8-A5DF-6072-D997787B0282}"/>
              </a:ext>
            </a:extLst>
          </p:cNvPr>
          <p:cNvSpPr/>
          <p:nvPr/>
        </p:nvSpPr>
        <p:spPr>
          <a:xfrm>
            <a:off x="7517610" y="6159174"/>
            <a:ext cx="567060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01B1DCB-BB6D-0DC6-4EA3-78716FD01812}"/>
              </a:ext>
            </a:extLst>
          </p:cNvPr>
          <p:cNvSpPr/>
          <p:nvPr/>
        </p:nvSpPr>
        <p:spPr>
          <a:xfrm>
            <a:off x="8204251" y="5883186"/>
            <a:ext cx="385528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4ED7027-299F-B1A8-BB6A-41B6D4CC5FF8}"/>
              </a:ext>
            </a:extLst>
          </p:cNvPr>
          <p:cNvSpPr/>
          <p:nvPr/>
        </p:nvSpPr>
        <p:spPr>
          <a:xfrm>
            <a:off x="8589778" y="5883186"/>
            <a:ext cx="221445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20D8095-6DE7-2A4F-4377-9FC756608207}"/>
              </a:ext>
            </a:extLst>
          </p:cNvPr>
          <p:cNvSpPr/>
          <p:nvPr/>
        </p:nvSpPr>
        <p:spPr>
          <a:xfrm>
            <a:off x="8204250" y="5975160"/>
            <a:ext cx="385528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EA962D2-3355-2D7C-FA40-271255615626}"/>
              </a:ext>
            </a:extLst>
          </p:cNvPr>
          <p:cNvSpPr/>
          <p:nvPr/>
        </p:nvSpPr>
        <p:spPr>
          <a:xfrm>
            <a:off x="8589776" y="5976592"/>
            <a:ext cx="221445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76436AE-5BCE-715E-E28C-6C89317DDC93}"/>
              </a:ext>
            </a:extLst>
          </p:cNvPr>
          <p:cNvSpPr/>
          <p:nvPr/>
        </p:nvSpPr>
        <p:spPr>
          <a:xfrm>
            <a:off x="8204249" y="6065768"/>
            <a:ext cx="385528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3B98959-8E35-84A1-75F1-BF04A87EC3C6}"/>
              </a:ext>
            </a:extLst>
          </p:cNvPr>
          <p:cNvSpPr/>
          <p:nvPr/>
        </p:nvSpPr>
        <p:spPr>
          <a:xfrm>
            <a:off x="8589776" y="6064405"/>
            <a:ext cx="221445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B864606-A9FF-232E-BFFF-F46908D2E1DE}"/>
              </a:ext>
            </a:extLst>
          </p:cNvPr>
          <p:cNvSpPr/>
          <p:nvPr/>
        </p:nvSpPr>
        <p:spPr>
          <a:xfrm>
            <a:off x="8204249" y="6157741"/>
            <a:ext cx="385528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1237692-1154-A79C-A59E-5EEA3C36C729}"/>
              </a:ext>
            </a:extLst>
          </p:cNvPr>
          <p:cNvSpPr/>
          <p:nvPr/>
        </p:nvSpPr>
        <p:spPr>
          <a:xfrm>
            <a:off x="8589776" y="6159174"/>
            <a:ext cx="221445" cy="90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chemeClr val="tx1"/>
              </a:solidFill>
              <a:latin typeface="Kelson Sans" panose="020B0604020202020204" charset="0"/>
            </a:endParaRP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D7F7BA24-62FE-9634-C1F8-7CD72E280744}"/>
              </a:ext>
            </a:extLst>
          </p:cNvPr>
          <p:cNvCxnSpPr/>
          <p:nvPr/>
        </p:nvCxnSpPr>
        <p:spPr>
          <a:xfrm>
            <a:off x="7336307" y="5714345"/>
            <a:ext cx="0" cy="168842"/>
          </a:xfrm>
          <a:prstGeom prst="straightConnector1">
            <a:avLst/>
          </a:prstGeom>
          <a:solidFill>
            <a:schemeClr val="accent5">
              <a:lumMod val="40000"/>
              <a:lumOff val="60000"/>
            </a:schemeClr>
          </a:solidFill>
          <a:ln w="254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AEC06EEB-0191-DBFC-1E38-C6D50A6B8187}"/>
              </a:ext>
            </a:extLst>
          </p:cNvPr>
          <p:cNvCxnSpPr/>
          <p:nvPr/>
        </p:nvCxnSpPr>
        <p:spPr>
          <a:xfrm>
            <a:off x="8359752" y="5714345"/>
            <a:ext cx="0" cy="168842"/>
          </a:xfrm>
          <a:prstGeom prst="straightConnector1">
            <a:avLst/>
          </a:prstGeom>
          <a:solidFill>
            <a:schemeClr val="accent5">
              <a:lumMod val="40000"/>
              <a:lumOff val="60000"/>
            </a:schemeClr>
          </a:solidFill>
          <a:ln w="254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0718DE0-985F-D299-C538-8508F6C39838}"/>
              </a:ext>
            </a:extLst>
          </p:cNvPr>
          <p:cNvCxnSpPr>
            <a:cxnSpLocks/>
          </p:cNvCxnSpPr>
          <p:nvPr/>
        </p:nvCxnSpPr>
        <p:spPr>
          <a:xfrm flipV="1">
            <a:off x="7782997" y="5714345"/>
            <a:ext cx="0" cy="168842"/>
          </a:xfrm>
          <a:prstGeom prst="straightConnector1">
            <a:avLst/>
          </a:prstGeom>
          <a:solidFill>
            <a:schemeClr val="accent5">
              <a:lumMod val="40000"/>
              <a:lumOff val="60000"/>
            </a:schemeClr>
          </a:solidFill>
          <a:ln w="254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F4E05EF4-6D4B-F5CA-7C66-A6518BFEF3E7}"/>
              </a:ext>
            </a:extLst>
          </p:cNvPr>
          <p:cNvCxnSpPr>
            <a:cxnSpLocks/>
          </p:cNvCxnSpPr>
          <p:nvPr/>
        </p:nvCxnSpPr>
        <p:spPr>
          <a:xfrm flipV="1">
            <a:off x="8703966" y="5714345"/>
            <a:ext cx="0" cy="168842"/>
          </a:xfrm>
          <a:prstGeom prst="straightConnector1">
            <a:avLst/>
          </a:prstGeom>
          <a:solidFill>
            <a:schemeClr val="accent5">
              <a:lumMod val="40000"/>
              <a:lumOff val="60000"/>
            </a:schemeClr>
          </a:solidFill>
          <a:ln w="254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Arrow: Left 149">
            <a:extLst>
              <a:ext uri="{FF2B5EF4-FFF2-40B4-BE49-F238E27FC236}">
                <a16:creationId xmlns:a16="http://schemas.microsoft.com/office/drawing/2014/main" id="{033819D9-036F-8988-1F9E-8B021E2830B3}"/>
              </a:ext>
            </a:extLst>
          </p:cNvPr>
          <p:cNvSpPr/>
          <p:nvPr/>
        </p:nvSpPr>
        <p:spPr>
          <a:xfrm rot="16200000">
            <a:off x="3458785" y="4622253"/>
            <a:ext cx="1037043" cy="207412"/>
          </a:xfrm>
          <a:prstGeom prst="leftArrow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75D62B-83B5-44A6-0DA1-1648B80F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Compiling A Data-Plane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E96B3-2D84-CCAF-000E-CA0B2C46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F438E8-D30A-17CC-5065-430E834D8F50}"/>
              </a:ext>
            </a:extLst>
          </p:cNvPr>
          <p:cNvSpPr txBox="1"/>
          <p:nvPr/>
        </p:nvSpPr>
        <p:spPr>
          <a:xfrm>
            <a:off x="3130265" y="3508498"/>
            <a:ext cx="1876130" cy="7540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>
              <a:tabLst>
                <a:tab pos="682625" algn="l"/>
              </a:tabLst>
            </a:pPr>
            <a:r>
              <a:rPr lang="en-US" sz="1600" b="1">
                <a:latin typeface="Kelson Sans" panose="020B0604020202020204" charset="0"/>
              </a:rPr>
              <a:t>Parser ASM</a:t>
            </a:r>
            <a:endParaRPr lang="en-US" sz="900" b="1">
              <a:latin typeface="Kelson Sans" panose="020B0604020202020204" charset="0"/>
            </a:endParaRPr>
          </a:p>
          <a:p>
            <a:pPr>
              <a:tabLst>
                <a:tab pos="682625" algn="l"/>
              </a:tabLst>
            </a:pPr>
            <a:r>
              <a:rPr lang="en-US" sz="900">
                <a:latin typeface="Kelson Sans" panose="020B0604020202020204" charset="0"/>
              </a:rPr>
              <a:t>EXTMAP	MAPR0, 0, 0, 96</a:t>
            </a:r>
          </a:p>
          <a:p>
            <a:pPr>
              <a:tabLst>
                <a:tab pos="682625" algn="l"/>
              </a:tabLst>
            </a:pPr>
            <a:r>
              <a:rPr lang="en-US" sz="900">
                <a:latin typeface="Kelson Sans" panose="020B0604020202020204" charset="0"/>
              </a:rPr>
              <a:t>EXTNTXP	R3, 96, 16</a:t>
            </a:r>
          </a:p>
          <a:p>
            <a:pPr>
              <a:tabLst>
                <a:tab pos="682625" algn="l"/>
              </a:tabLst>
            </a:pPr>
            <a:r>
              <a:rPr lang="en-US" sz="900">
                <a:latin typeface="Kelson Sans" panose="020B0604020202020204" charset="0"/>
              </a:rPr>
              <a:t>STHC	14, 3, 1, JUMP_NEXT</a:t>
            </a:r>
          </a:p>
        </p:txBody>
      </p:sp>
      <p:sp>
        <p:nvSpPr>
          <p:cNvPr id="151" name="Arrow: Bent-Up 150">
            <a:extLst>
              <a:ext uri="{FF2B5EF4-FFF2-40B4-BE49-F238E27FC236}">
                <a16:creationId xmlns:a16="http://schemas.microsoft.com/office/drawing/2014/main" id="{C44C134F-19A4-7ADB-6C23-85FD0AF6917D}"/>
              </a:ext>
            </a:extLst>
          </p:cNvPr>
          <p:cNvSpPr/>
          <p:nvPr/>
        </p:nvSpPr>
        <p:spPr>
          <a:xfrm rot="5400000">
            <a:off x="5693067" y="4782012"/>
            <a:ext cx="2261680" cy="408521"/>
          </a:xfrm>
          <a:prstGeom prst="bentUpArrow">
            <a:avLst>
              <a:gd name="adj1" fmla="val 26396"/>
              <a:gd name="adj2" fmla="val 22183"/>
              <a:gd name="adj3" fmla="val 23788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FDC38A-508C-6A47-5A5C-3BD4232296C9}"/>
              </a:ext>
            </a:extLst>
          </p:cNvPr>
          <p:cNvSpPr txBox="1"/>
          <p:nvPr/>
        </p:nvSpPr>
        <p:spPr>
          <a:xfrm>
            <a:off x="5389091" y="3508498"/>
            <a:ext cx="2322556" cy="723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>
              <a:tabLst>
                <a:tab pos="682625" algn="l"/>
              </a:tabLst>
            </a:pPr>
            <a:r>
              <a:rPr lang="en-US" sz="1600" b="1">
                <a:latin typeface="Kelson Sans" panose="020B0604020202020204" charset="0"/>
              </a:rPr>
              <a:t>Control plane objects (Tables, etc.)</a:t>
            </a:r>
          </a:p>
          <a:p>
            <a:pPr algn="ctr">
              <a:tabLst>
                <a:tab pos="682625" algn="l"/>
              </a:tabLst>
            </a:pPr>
            <a:endParaRPr lang="en-US" sz="900">
              <a:latin typeface="Kelson Sans" panose="020B0604020202020204" charset="0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B38AC94-0A72-1767-0B4A-CE5198BA5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61376"/>
              </p:ext>
            </p:extLst>
          </p:nvPr>
        </p:nvGraphicFramePr>
        <p:xfrm>
          <a:off x="3137344" y="2266125"/>
          <a:ext cx="694512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5120">
                  <a:extLst>
                    <a:ext uri="{9D8B030D-6E8A-4147-A177-3AD203B41FA5}">
                      <a16:colId xmlns:a16="http://schemas.microsoft.com/office/drawing/2014/main" val="2841859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Kelson Sans" panose="020B0604020202020204" charset="0"/>
                        </a:rPr>
                        <a:t>Data-plane programming language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025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Kelson Sans" panose="020B0604020202020204" charset="0"/>
                        </a:rPr>
                        <a:t>Compiler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012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Kelson Sans" panose="020B0604020202020204" charset="0"/>
                        </a:rPr>
                        <a:t>Assembler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923728"/>
                  </a:ext>
                </a:extLst>
              </a:tr>
            </a:tbl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D6A5EF2-9C58-F37F-12BA-0F417AA9192B}"/>
              </a:ext>
            </a:extLst>
          </p:cNvPr>
          <p:cNvCxnSpPr/>
          <p:nvPr/>
        </p:nvCxnSpPr>
        <p:spPr>
          <a:xfrm>
            <a:off x="-93821" y="2130302"/>
            <a:ext cx="124130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5A0F43-CEE9-BAEF-5B79-0121664D0FA5}"/>
              </a:ext>
            </a:extLst>
          </p:cNvPr>
          <p:cNvSpPr txBox="1"/>
          <p:nvPr/>
        </p:nvSpPr>
        <p:spPr>
          <a:xfrm>
            <a:off x="6083" y="1760970"/>
            <a:ext cx="1244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Kelson Sans" panose="020B0604020202020204" charset="0"/>
              </a:rPr>
              <a:t>Userland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D25172-003B-D6EC-C013-7BEA3200A988}"/>
              </a:ext>
            </a:extLst>
          </p:cNvPr>
          <p:cNvSpPr txBox="1"/>
          <p:nvPr/>
        </p:nvSpPr>
        <p:spPr>
          <a:xfrm>
            <a:off x="13703" y="2245187"/>
            <a:ext cx="2416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Kelson Sans" panose="020B0604020202020204" charset="0"/>
              </a:rPr>
              <a:t>Device toolchain (Vendor-provided)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25539CA8-0710-EF49-E345-2030B94EEBA1}"/>
              </a:ext>
            </a:extLst>
          </p:cNvPr>
          <p:cNvSpPr/>
          <p:nvPr/>
        </p:nvSpPr>
        <p:spPr>
          <a:xfrm rot="16200000">
            <a:off x="6537598" y="1850585"/>
            <a:ext cx="461666" cy="437791"/>
          </a:xfrm>
          <a:prstGeom prst="leftArrow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6D0D3-9B64-B911-61A7-D37095754097}"/>
              </a:ext>
            </a:extLst>
          </p:cNvPr>
          <p:cNvSpPr txBox="1"/>
          <p:nvPr/>
        </p:nvSpPr>
        <p:spPr>
          <a:xfrm>
            <a:off x="5605640" y="1521708"/>
            <a:ext cx="2322556" cy="477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>
              <a:tabLst>
                <a:tab pos="682625" algn="l"/>
              </a:tabLst>
            </a:pPr>
            <a:r>
              <a:rPr lang="en-US" sz="1600" b="1">
                <a:latin typeface="Kelson Sans" panose="020B0604020202020204" charset="0"/>
              </a:rPr>
              <a:t>Data-plane program</a:t>
            </a:r>
          </a:p>
          <a:p>
            <a:pPr algn="ctr">
              <a:tabLst>
                <a:tab pos="682625" algn="l"/>
              </a:tabLst>
            </a:pPr>
            <a:endParaRPr lang="en-US" sz="900">
              <a:latin typeface="Kelson Sans" panose="020B0604020202020204" charset="0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5B3A6B73-A436-C344-7223-0C227E1735F0}"/>
              </a:ext>
            </a:extLst>
          </p:cNvPr>
          <p:cNvSpPr/>
          <p:nvPr/>
        </p:nvSpPr>
        <p:spPr>
          <a:xfrm rot="16200000">
            <a:off x="7981992" y="4582594"/>
            <a:ext cx="1037043" cy="207412"/>
          </a:xfrm>
          <a:prstGeom prst="leftArrow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45397B-334A-68D9-ED57-1A07DE876580}"/>
              </a:ext>
            </a:extLst>
          </p:cNvPr>
          <p:cNvSpPr txBox="1"/>
          <p:nvPr/>
        </p:nvSpPr>
        <p:spPr>
          <a:xfrm>
            <a:off x="8094344" y="3508498"/>
            <a:ext cx="1988119" cy="7540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>
              <a:tabLst>
                <a:tab pos="682625" algn="l"/>
              </a:tabLst>
            </a:pPr>
            <a:r>
              <a:rPr lang="en-US" sz="1600" b="1">
                <a:latin typeface="Kelson Sans" panose="020B0604020202020204" charset="0"/>
              </a:rPr>
              <a:t>MAP ASM</a:t>
            </a:r>
            <a:endParaRPr lang="en-US" sz="900" b="1">
              <a:latin typeface="Kelson Sans" panose="020B0604020202020204" charset="0"/>
            </a:endParaRPr>
          </a:p>
          <a:p>
            <a:pPr>
              <a:tabLst>
                <a:tab pos="682625" algn="l"/>
              </a:tabLst>
            </a:pPr>
            <a:r>
              <a:rPr lang="en-US" sz="900">
                <a:latin typeface="Kelson Sans" panose="020B0604020202020204" charset="0"/>
              </a:rPr>
              <a:t>BRBTSTSET               R11.3, 1, </a:t>
            </a:r>
            <a:r>
              <a:rPr lang="en-US" sz="900" err="1">
                <a:latin typeface="Kelson Sans" panose="020B0604020202020204" charset="0"/>
              </a:rPr>
              <a:t>lkp_eth</a:t>
            </a:r>
            <a:endParaRPr lang="en-US" sz="900">
              <a:latin typeface="Kelson Sans" panose="020B0604020202020204" charset="0"/>
            </a:endParaRPr>
          </a:p>
          <a:p>
            <a:pPr>
              <a:tabLst>
                <a:tab pos="682625" algn="l"/>
              </a:tabLst>
            </a:pPr>
            <a:r>
              <a:rPr lang="en-US" sz="900" err="1">
                <a:latin typeface="Kelson Sans" panose="020B0604020202020204" charset="0"/>
              </a:rPr>
              <a:t>lkp_eth</a:t>
            </a:r>
            <a:r>
              <a:rPr lang="en-US" sz="900">
                <a:latin typeface="Kelson Sans" panose="020B0604020202020204" charset="0"/>
              </a:rPr>
              <a:t>:  </a:t>
            </a:r>
          </a:p>
          <a:p>
            <a:pPr>
              <a:tabLst>
                <a:tab pos="682625" algn="l"/>
              </a:tabLst>
            </a:pPr>
            <a:r>
              <a:rPr lang="en-US" sz="900">
                <a:latin typeface="Kelson Sans" panose="020B0604020202020204" charset="0"/>
              </a:rPr>
              <a:t>     LKP.LF1    R5, R5, NS, NS, 0,…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21F15-78FC-91E2-1BCE-2FC99CD06F0D}"/>
              </a:ext>
            </a:extLst>
          </p:cNvPr>
          <p:cNvSpPr txBox="1"/>
          <p:nvPr/>
        </p:nvSpPr>
        <p:spPr>
          <a:xfrm>
            <a:off x="1095511" y="3654352"/>
            <a:ext cx="2050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Kelson Sans" panose="020B0604020202020204" charset="0"/>
              </a:rPr>
              <a:t>Microcode (X-ISA)</a:t>
            </a:r>
          </a:p>
        </p:txBody>
      </p:sp>
    </p:spTree>
    <p:extLst>
      <p:ext uri="{BB962C8B-B14F-4D97-AF65-F5344CB8AC3E}">
        <p14:creationId xmlns:p14="http://schemas.microsoft.com/office/powerpoint/2010/main" val="19139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3" grpId="0" animBg="1"/>
      <p:bldP spid="150" grpId="0" animBg="1"/>
      <p:bldP spid="34" grpId="0" animBg="1"/>
      <p:bldP spid="151" grpId="0" animBg="1"/>
      <p:bldP spid="62" grpId="0" animBg="1"/>
      <p:bldP spid="2" grpId="0" animBg="1"/>
      <p:bldP spid="3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BB77C-9E13-F826-FEFC-CC1734046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363CF74-0ECF-DBFA-9780-08F3ECE7AC9C}"/>
              </a:ext>
            </a:extLst>
          </p:cNvPr>
          <p:cNvGrpSpPr/>
          <p:nvPr/>
        </p:nvGrpSpPr>
        <p:grpSpPr>
          <a:xfrm>
            <a:off x="1687124" y="4545978"/>
            <a:ext cx="9171376" cy="1857186"/>
            <a:chOff x="1687124" y="4545978"/>
            <a:chExt cx="9171376" cy="1857186"/>
          </a:xfrm>
        </p:grpSpPr>
        <p:sp>
          <p:nvSpPr>
            <p:cNvPr id="153" name="Freeform 165">
              <a:extLst>
                <a:ext uri="{FF2B5EF4-FFF2-40B4-BE49-F238E27FC236}">
                  <a16:creationId xmlns:a16="http://schemas.microsoft.com/office/drawing/2014/main" id="{2A4042D7-F520-AAD7-FF27-C59F27E37B0E}"/>
                </a:ext>
              </a:extLst>
            </p:cNvPr>
            <p:cNvSpPr/>
            <p:nvPr/>
          </p:nvSpPr>
          <p:spPr>
            <a:xfrm>
              <a:off x="1687124" y="4545978"/>
              <a:ext cx="9171376" cy="1857186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Kelson Sans" panose="020B0604020202020204" charset="0"/>
                </a:rPr>
                <a:t>X2 Data Plane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DAF88A-6C6C-0C49-377C-5F3CAEA5C664}"/>
                </a:ext>
              </a:extLst>
            </p:cNvPr>
            <p:cNvGrpSpPr/>
            <p:nvPr/>
          </p:nvGrpSpPr>
          <p:grpSpPr>
            <a:xfrm>
              <a:off x="3584219" y="4686300"/>
              <a:ext cx="2192225" cy="1620000"/>
              <a:chOff x="2274917" y="2889839"/>
              <a:chExt cx="2192225" cy="1993543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7F3C05-AA62-CEB5-F83B-725DD3268807}"/>
                  </a:ext>
                </a:extLst>
              </p:cNvPr>
              <p:cNvSpPr/>
              <p:nvPr/>
            </p:nvSpPr>
            <p:spPr>
              <a:xfrm>
                <a:off x="2274917" y="2889839"/>
                <a:ext cx="2192225" cy="199354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507143784">
                      <a:custGeom>
                        <a:avLst/>
                        <a:gdLst>
                          <a:gd name="connsiteX0" fmla="*/ 0 w 2192225"/>
                          <a:gd name="connsiteY0" fmla="*/ 0 h 2504739"/>
                          <a:gd name="connsiteX1" fmla="*/ 548056 w 2192225"/>
                          <a:gd name="connsiteY1" fmla="*/ 0 h 2504739"/>
                          <a:gd name="connsiteX2" fmla="*/ 1096113 w 2192225"/>
                          <a:gd name="connsiteY2" fmla="*/ 0 h 2504739"/>
                          <a:gd name="connsiteX3" fmla="*/ 1578402 w 2192225"/>
                          <a:gd name="connsiteY3" fmla="*/ 0 h 2504739"/>
                          <a:gd name="connsiteX4" fmla="*/ 2192225 w 2192225"/>
                          <a:gd name="connsiteY4" fmla="*/ 0 h 2504739"/>
                          <a:gd name="connsiteX5" fmla="*/ 2192225 w 2192225"/>
                          <a:gd name="connsiteY5" fmla="*/ 425806 h 2504739"/>
                          <a:gd name="connsiteX6" fmla="*/ 2192225 w 2192225"/>
                          <a:gd name="connsiteY6" fmla="*/ 951801 h 2504739"/>
                          <a:gd name="connsiteX7" fmla="*/ 2192225 w 2192225"/>
                          <a:gd name="connsiteY7" fmla="*/ 1427701 h 2504739"/>
                          <a:gd name="connsiteX8" fmla="*/ 2192225 w 2192225"/>
                          <a:gd name="connsiteY8" fmla="*/ 1878554 h 2504739"/>
                          <a:gd name="connsiteX9" fmla="*/ 2192225 w 2192225"/>
                          <a:gd name="connsiteY9" fmla="*/ 2504739 h 2504739"/>
                          <a:gd name="connsiteX10" fmla="*/ 1644169 w 2192225"/>
                          <a:gd name="connsiteY10" fmla="*/ 2504739 h 2504739"/>
                          <a:gd name="connsiteX11" fmla="*/ 1096113 w 2192225"/>
                          <a:gd name="connsiteY11" fmla="*/ 2504739 h 2504739"/>
                          <a:gd name="connsiteX12" fmla="*/ 526134 w 2192225"/>
                          <a:gd name="connsiteY12" fmla="*/ 2504739 h 2504739"/>
                          <a:gd name="connsiteX13" fmla="*/ 0 w 2192225"/>
                          <a:gd name="connsiteY13" fmla="*/ 2504739 h 2504739"/>
                          <a:gd name="connsiteX14" fmla="*/ 0 w 2192225"/>
                          <a:gd name="connsiteY14" fmla="*/ 1978744 h 2504739"/>
                          <a:gd name="connsiteX15" fmla="*/ 0 w 2192225"/>
                          <a:gd name="connsiteY15" fmla="*/ 1552938 h 2504739"/>
                          <a:gd name="connsiteX16" fmla="*/ 0 w 2192225"/>
                          <a:gd name="connsiteY16" fmla="*/ 1026943 h 2504739"/>
                          <a:gd name="connsiteX17" fmla="*/ 0 w 2192225"/>
                          <a:gd name="connsiteY17" fmla="*/ 576090 h 2504739"/>
                          <a:gd name="connsiteX18" fmla="*/ 0 w 2192225"/>
                          <a:gd name="connsiteY18" fmla="*/ 0 h 25047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2192225" h="2504739" fill="none" extrusionOk="0">
                            <a:moveTo>
                              <a:pt x="0" y="0"/>
                            </a:moveTo>
                            <a:cubicBezTo>
                              <a:pt x="151604" y="-14712"/>
                              <a:pt x="421264" y="5520"/>
                              <a:pt x="548056" y="0"/>
                            </a:cubicBezTo>
                            <a:cubicBezTo>
                              <a:pt x="674848" y="-5520"/>
                              <a:pt x="853782" y="54581"/>
                              <a:pt x="1096113" y="0"/>
                            </a:cubicBezTo>
                            <a:cubicBezTo>
                              <a:pt x="1338444" y="-54581"/>
                              <a:pt x="1440555" y="15609"/>
                              <a:pt x="1578402" y="0"/>
                            </a:cubicBezTo>
                            <a:cubicBezTo>
                              <a:pt x="1716249" y="-15609"/>
                              <a:pt x="2004932" y="67071"/>
                              <a:pt x="2192225" y="0"/>
                            </a:cubicBezTo>
                            <a:cubicBezTo>
                              <a:pt x="2201665" y="141602"/>
                              <a:pt x="2172368" y="314299"/>
                              <a:pt x="2192225" y="425806"/>
                            </a:cubicBezTo>
                            <a:cubicBezTo>
                              <a:pt x="2212082" y="537313"/>
                              <a:pt x="2158854" y="803319"/>
                              <a:pt x="2192225" y="951801"/>
                            </a:cubicBezTo>
                            <a:cubicBezTo>
                              <a:pt x="2225596" y="1100284"/>
                              <a:pt x="2148317" y="1240811"/>
                              <a:pt x="2192225" y="1427701"/>
                            </a:cubicBezTo>
                            <a:cubicBezTo>
                              <a:pt x="2236133" y="1614591"/>
                              <a:pt x="2148649" y="1716757"/>
                              <a:pt x="2192225" y="1878554"/>
                            </a:cubicBezTo>
                            <a:cubicBezTo>
                              <a:pt x="2235801" y="2040351"/>
                              <a:pt x="2160703" y="2354491"/>
                              <a:pt x="2192225" y="2504739"/>
                            </a:cubicBezTo>
                            <a:cubicBezTo>
                              <a:pt x="2020779" y="2514430"/>
                              <a:pt x="1908443" y="2478651"/>
                              <a:pt x="1644169" y="2504739"/>
                            </a:cubicBezTo>
                            <a:cubicBezTo>
                              <a:pt x="1379895" y="2530827"/>
                              <a:pt x="1304963" y="2471450"/>
                              <a:pt x="1096113" y="2504739"/>
                            </a:cubicBezTo>
                            <a:cubicBezTo>
                              <a:pt x="887263" y="2538028"/>
                              <a:pt x="727085" y="2503148"/>
                              <a:pt x="526134" y="2504739"/>
                            </a:cubicBezTo>
                            <a:cubicBezTo>
                              <a:pt x="325183" y="2506330"/>
                              <a:pt x="107200" y="2443567"/>
                              <a:pt x="0" y="2504739"/>
                            </a:cubicBezTo>
                            <a:cubicBezTo>
                              <a:pt x="-23773" y="2351168"/>
                              <a:pt x="11218" y="2112589"/>
                              <a:pt x="0" y="1978744"/>
                            </a:cubicBezTo>
                            <a:cubicBezTo>
                              <a:pt x="-11218" y="1844899"/>
                              <a:pt x="12193" y="1643152"/>
                              <a:pt x="0" y="1552938"/>
                            </a:cubicBezTo>
                            <a:cubicBezTo>
                              <a:pt x="-12193" y="1462724"/>
                              <a:pt x="57473" y="1185981"/>
                              <a:pt x="0" y="1026943"/>
                            </a:cubicBezTo>
                            <a:cubicBezTo>
                              <a:pt x="-57473" y="867905"/>
                              <a:pt x="21997" y="706834"/>
                              <a:pt x="0" y="576090"/>
                            </a:cubicBezTo>
                            <a:cubicBezTo>
                              <a:pt x="-21997" y="445346"/>
                              <a:pt x="36086" y="123062"/>
                              <a:pt x="0" y="0"/>
                            </a:cubicBezTo>
                            <a:close/>
                          </a:path>
                          <a:path w="2192225" h="2504739" stroke="0" extrusionOk="0">
                            <a:moveTo>
                              <a:pt x="0" y="0"/>
                            </a:moveTo>
                            <a:cubicBezTo>
                              <a:pt x="204080" y="-27157"/>
                              <a:pt x="357083" y="25607"/>
                              <a:pt x="591901" y="0"/>
                            </a:cubicBezTo>
                            <a:cubicBezTo>
                              <a:pt x="826719" y="-25607"/>
                              <a:pt x="1017565" y="35962"/>
                              <a:pt x="1139957" y="0"/>
                            </a:cubicBezTo>
                            <a:cubicBezTo>
                              <a:pt x="1262349" y="-35962"/>
                              <a:pt x="1403408" y="57686"/>
                              <a:pt x="1666091" y="0"/>
                            </a:cubicBezTo>
                            <a:cubicBezTo>
                              <a:pt x="1928774" y="-57686"/>
                              <a:pt x="1940162" y="32616"/>
                              <a:pt x="2192225" y="0"/>
                            </a:cubicBezTo>
                            <a:cubicBezTo>
                              <a:pt x="2207358" y="221530"/>
                              <a:pt x="2179298" y="310582"/>
                              <a:pt x="2192225" y="475900"/>
                            </a:cubicBezTo>
                            <a:cubicBezTo>
                              <a:pt x="2205152" y="641218"/>
                              <a:pt x="2126596" y="810804"/>
                              <a:pt x="2192225" y="1026943"/>
                            </a:cubicBezTo>
                            <a:cubicBezTo>
                              <a:pt x="2257854" y="1243082"/>
                              <a:pt x="2167999" y="1314406"/>
                              <a:pt x="2192225" y="1552938"/>
                            </a:cubicBezTo>
                            <a:cubicBezTo>
                              <a:pt x="2216451" y="1791471"/>
                              <a:pt x="2144531" y="1844425"/>
                              <a:pt x="2192225" y="2003791"/>
                            </a:cubicBezTo>
                            <a:cubicBezTo>
                              <a:pt x="2239919" y="2163157"/>
                              <a:pt x="2142268" y="2334791"/>
                              <a:pt x="2192225" y="2504739"/>
                            </a:cubicBezTo>
                            <a:cubicBezTo>
                              <a:pt x="2060871" y="2517450"/>
                              <a:pt x="1921619" y="2477976"/>
                              <a:pt x="1688013" y="2504739"/>
                            </a:cubicBezTo>
                            <a:cubicBezTo>
                              <a:pt x="1454407" y="2531502"/>
                              <a:pt x="1385223" y="2462408"/>
                              <a:pt x="1139957" y="2504739"/>
                            </a:cubicBezTo>
                            <a:cubicBezTo>
                              <a:pt x="894691" y="2547070"/>
                              <a:pt x="712844" y="2454593"/>
                              <a:pt x="548056" y="2504739"/>
                            </a:cubicBezTo>
                            <a:cubicBezTo>
                              <a:pt x="383268" y="2554885"/>
                              <a:pt x="113022" y="2454055"/>
                              <a:pt x="0" y="2504739"/>
                            </a:cubicBezTo>
                            <a:cubicBezTo>
                              <a:pt x="-35758" y="2406808"/>
                              <a:pt x="8105" y="2150617"/>
                              <a:pt x="0" y="2053886"/>
                            </a:cubicBezTo>
                            <a:cubicBezTo>
                              <a:pt x="-8105" y="1957155"/>
                              <a:pt x="18866" y="1741043"/>
                              <a:pt x="0" y="1577986"/>
                            </a:cubicBezTo>
                            <a:cubicBezTo>
                              <a:pt x="-18866" y="1414929"/>
                              <a:pt x="42060" y="1179515"/>
                              <a:pt x="0" y="1077038"/>
                            </a:cubicBezTo>
                            <a:cubicBezTo>
                              <a:pt x="-42060" y="974561"/>
                              <a:pt x="25531" y="684918"/>
                              <a:pt x="0" y="525995"/>
                            </a:cubicBezTo>
                            <a:cubicBezTo>
                              <a:pt x="-25531" y="367072"/>
                              <a:pt x="32940" y="23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>
                <a:norm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Kelson Sans" panose="020B0604020202020204" charset="0"/>
                  </a:rPr>
                  <a:t>Parser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0717B6-EA41-DE37-C1EB-136EF12A824D}"/>
                  </a:ext>
                </a:extLst>
              </p:cNvPr>
              <p:cNvSpPr txBox="1"/>
              <p:nvPr/>
            </p:nvSpPr>
            <p:spPr>
              <a:xfrm>
                <a:off x="2420208" y="3286885"/>
                <a:ext cx="1876130" cy="92792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tabLst>
                    <a:tab pos="682625" algn="l"/>
                  </a:tabLst>
                </a:pPr>
                <a:r>
                  <a:rPr lang="en-US" sz="1600" b="1">
                    <a:latin typeface="Kelson Sans" panose="020B0604020202020204" charset="0"/>
                  </a:rPr>
                  <a:t>ASM</a:t>
                </a:r>
                <a:endParaRPr lang="en-US" sz="900" b="1">
                  <a:latin typeface="Kelson Sans" panose="020B0604020202020204" charset="0"/>
                </a:endParaRPr>
              </a:p>
              <a:p>
                <a:pPr>
                  <a:tabLst>
                    <a:tab pos="682625" algn="l"/>
                  </a:tabLst>
                </a:pPr>
                <a:r>
                  <a:rPr lang="en-US" sz="900">
                    <a:latin typeface="Kelson Sans" panose="020B0604020202020204" charset="0"/>
                  </a:rPr>
                  <a:t>EXTMAP	MAPR0, 0, 0, 96</a:t>
                </a:r>
              </a:p>
              <a:p>
                <a:pPr>
                  <a:tabLst>
                    <a:tab pos="682625" algn="l"/>
                  </a:tabLst>
                </a:pPr>
                <a:r>
                  <a:rPr lang="en-US" sz="900">
                    <a:latin typeface="Kelson Sans" panose="020B0604020202020204" charset="0"/>
                  </a:rPr>
                  <a:t>EXTNTXP	R3, 96, 16</a:t>
                </a:r>
              </a:p>
              <a:p>
                <a:pPr>
                  <a:tabLst>
                    <a:tab pos="682625" algn="l"/>
                  </a:tabLst>
                </a:pPr>
                <a:r>
                  <a:rPr lang="en-US" sz="900">
                    <a:latin typeface="Kelson Sans" panose="020B0604020202020204" charset="0"/>
                  </a:rPr>
                  <a:t>STHC	14, 3, 1, JUMP_NEXT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C7F92FF-15FC-6322-0A9F-BF23D9562205}"/>
                  </a:ext>
                </a:extLst>
              </p:cNvPr>
              <p:cNvSpPr/>
              <p:nvPr/>
            </p:nvSpPr>
            <p:spPr>
              <a:xfrm>
                <a:off x="2552815" y="4272020"/>
                <a:ext cx="230379" cy="23037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5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A7C5736-AF01-DB0E-1677-7D1C5DE46DCA}"/>
                  </a:ext>
                </a:extLst>
              </p:cNvPr>
              <p:cNvSpPr/>
              <p:nvPr/>
            </p:nvSpPr>
            <p:spPr>
              <a:xfrm>
                <a:off x="2880099" y="4545168"/>
                <a:ext cx="230379" cy="23037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5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AEB4B6D-7C60-7648-C6CF-A1CC8D52AEDA}"/>
                  </a:ext>
                </a:extLst>
              </p:cNvPr>
              <p:cNvSpPr/>
              <p:nvPr/>
            </p:nvSpPr>
            <p:spPr>
              <a:xfrm>
                <a:off x="3308975" y="4286224"/>
                <a:ext cx="230379" cy="23037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5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FDA124C-EB02-9197-CDFD-FA1C6CA81B85}"/>
                  </a:ext>
                </a:extLst>
              </p:cNvPr>
              <p:cNvSpPr/>
              <p:nvPr/>
            </p:nvSpPr>
            <p:spPr>
              <a:xfrm>
                <a:off x="3592195" y="4504708"/>
                <a:ext cx="230379" cy="23037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5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cxnSp>
            <p:nvCxnSpPr>
              <p:cNvPr id="42" name="Curved Connector 93">
                <a:extLst>
                  <a:ext uri="{FF2B5EF4-FFF2-40B4-BE49-F238E27FC236}">
                    <a16:creationId xmlns:a16="http://schemas.microsoft.com/office/drawing/2014/main" id="{11F6922E-F4C3-2F2E-9992-ACF01CD383AE}"/>
                  </a:ext>
                </a:extLst>
              </p:cNvPr>
              <p:cNvCxnSpPr>
                <a:cxnSpLocks/>
                <a:stCxn id="37" idx="4"/>
                <a:endCxn id="38" idx="2"/>
              </p:cNvCxnSpPr>
              <p:nvPr/>
            </p:nvCxnSpPr>
            <p:spPr>
              <a:xfrm rot="16200000" flipH="1">
                <a:off x="2695073" y="4475331"/>
                <a:ext cx="157959" cy="212094"/>
              </a:xfrm>
              <a:prstGeom prst="curvedConnector2">
                <a:avLst/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urved Connector 94">
                <a:extLst>
                  <a:ext uri="{FF2B5EF4-FFF2-40B4-BE49-F238E27FC236}">
                    <a16:creationId xmlns:a16="http://schemas.microsoft.com/office/drawing/2014/main" id="{77C86F5A-68BA-10EC-3A71-7F61E574CA15}"/>
                  </a:ext>
                </a:extLst>
              </p:cNvPr>
              <p:cNvCxnSpPr>
                <a:cxnSpLocks/>
                <a:stCxn id="38" idx="4"/>
                <a:endCxn id="38" idx="6"/>
              </p:cNvCxnSpPr>
              <p:nvPr/>
            </p:nvCxnSpPr>
            <p:spPr>
              <a:xfrm rot="5400000" flipH="1" flipV="1">
                <a:off x="2995288" y="4660358"/>
                <a:ext cx="115189" cy="115189"/>
              </a:xfrm>
              <a:prstGeom prst="curvedConnector4">
                <a:avLst>
                  <a:gd name="adj1" fmla="val -72006"/>
                  <a:gd name="adj2" fmla="val 172006"/>
                </a:avLst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urved Connector 103">
                <a:extLst>
                  <a:ext uri="{FF2B5EF4-FFF2-40B4-BE49-F238E27FC236}">
                    <a16:creationId xmlns:a16="http://schemas.microsoft.com/office/drawing/2014/main" id="{2941D4A1-44DF-63F8-6C58-4987D9289D5A}"/>
                  </a:ext>
                </a:extLst>
              </p:cNvPr>
              <p:cNvCxnSpPr>
                <a:cxnSpLocks/>
                <a:stCxn id="37" idx="6"/>
                <a:endCxn id="39" idx="2"/>
              </p:cNvCxnSpPr>
              <p:nvPr/>
            </p:nvCxnSpPr>
            <p:spPr>
              <a:xfrm>
                <a:off x="2783194" y="4387210"/>
                <a:ext cx="525781" cy="14204"/>
              </a:xfrm>
              <a:prstGeom prst="curvedConnector3">
                <a:avLst>
                  <a:gd name="adj1" fmla="val 50000"/>
                </a:avLst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urved Connector 106">
                <a:extLst>
                  <a:ext uri="{FF2B5EF4-FFF2-40B4-BE49-F238E27FC236}">
                    <a16:creationId xmlns:a16="http://schemas.microsoft.com/office/drawing/2014/main" id="{D280DB05-2313-309C-5C71-3E6D2A5DB8CB}"/>
                  </a:ext>
                </a:extLst>
              </p:cNvPr>
              <p:cNvCxnSpPr>
                <a:cxnSpLocks/>
                <a:stCxn id="38" idx="7"/>
                <a:endCxn id="39" idx="3"/>
              </p:cNvCxnSpPr>
              <p:nvPr/>
            </p:nvCxnSpPr>
            <p:spPr>
              <a:xfrm rot="5400000" flipH="1" flipV="1">
                <a:off x="3161706" y="4397900"/>
                <a:ext cx="96041" cy="265973"/>
              </a:xfrm>
              <a:prstGeom prst="curvedConnector3">
                <a:avLst>
                  <a:gd name="adj1" fmla="val 50000"/>
                </a:avLst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urved Connector 110">
                <a:extLst>
                  <a:ext uri="{FF2B5EF4-FFF2-40B4-BE49-F238E27FC236}">
                    <a16:creationId xmlns:a16="http://schemas.microsoft.com/office/drawing/2014/main" id="{E0AE094A-8B8C-1772-67AD-C00DD6AF3798}"/>
                  </a:ext>
                </a:extLst>
              </p:cNvPr>
              <p:cNvCxnSpPr>
                <a:cxnSpLocks/>
                <a:stCxn id="38" idx="6"/>
                <a:endCxn id="40" idx="2"/>
              </p:cNvCxnSpPr>
              <p:nvPr/>
            </p:nvCxnSpPr>
            <p:spPr>
              <a:xfrm flipV="1">
                <a:off x="3110478" y="4619898"/>
                <a:ext cx="481717" cy="40460"/>
              </a:xfrm>
              <a:prstGeom prst="curvedConnector3">
                <a:avLst>
                  <a:gd name="adj1" fmla="val 63439"/>
                </a:avLst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urved Connector 119">
                <a:extLst>
                  <a:ext uri="{FF2B5EF4-FFF2-40B4-BE49-F238E27FC236}">
                    <a16:creationId xmlns:a16="http://schemas.microsoft.com/office/drawing/2014/main" id="{5CEEB55F-2545-EAA9-C9A6-6C148EAF6482}"/>
                  </a:ext>
                </a:extLst>
              </p:cNvPr>
              <p:cNvCxnSpPr>
                <a:cxnSpLocks/>
                <a:stCxn id="39" idx="6"/>
                <a:endCxn id="40" idx="6"/>
              </p:cNvCxnSpPr>
              <p:nvPr/>
            </p:nvCxnSpPr>
            <p:spPr>
              <a:xfrm>
                <a:off x="3539354" y="4401414"/>
                <a:ext cx="283220" cy="218484"/>
              </a:xfrm>
              <a:prstGeom prst="curvedConnector3">
                <a:avLst>
                  <a:gd name="adj1" fmla="val 180715"/>
                </a:avLst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8713797-3363-E255-0BBC-E6E5B2286157}"/>
                </a:ext>
              </a:extLst>
            </p:cNvPr>
            <p:cNvGrpSpPr/>
            <p:nvPr/>
          </p:nvGrpSpPr>
          <p:grpSpPr>
            <a:xfrm>
              <a:off x="6870697" y="4686300"/>
              <a:ext cx="2192225" cy="1620000"/>
              <a:chOff x="5967151" y="4704158"/>
              <a:chExt cx="2192225" cy="1547246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F07640B-6D36-E13D-D4BE-14AA0FB2B108}"/>
                  </a:ext>
                </a:extLst>
              </p:cNvPr>
              <p:cNvSpPr/>
              <p:nvPr/>
            </p:nvSpPr>
            <p:spPr>
              <a:xfrm>
                <a:off x="5967151" y="4704158"/>
                <a:ext cx="2192225" cy="15472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rtlCol="0" anchor="t">
                <a:norm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Kelson Sans" panose="020B0604020202020204" charset="0"/>
                  </a:rPr>
                  <a:t>MAP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A5FB6EF-8034-172F-2110-8630AAF010FA}"/>
                  </a:ext>
                </a:extLst>
              </p:cNvPr>
              <p:cNvSpPr txBox="1"/>
              <p:nvPr/>
            </p:nvSpPr>
            <p:spPr>
              <a:xfrm>
                <a:off x="6086321" y="4993298"/>
                <a:ext cx="1988119" cy="72018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tabLst>
                    <a:tab pos="682625" algn="l"/>
                  </a:tabLst>
                </a:pPr>
                <a:r>
                  <a:rPr lang="en-US" sz="1600" b="1">
                    <a:latin typeface="Kelson Sans" panose="020B0604020202020204" charset="0"/>
                  </a:rPr>
                  <a:t>ASM</a:t>
                </a:r>
                <a:endParaRPr lang="en-US" sz="900" b="1">
                  <a:latin typeface="Kelson Sans" panose="020B0604020202020204" charset="0"/>
                </a:endParaRPr>
              </a:p>
              <a:p>
                <a:pPr>
                  <a:tabLst>
                    <a:tab pos="682625" algn="l"/>
                  </a:tabLst>
                </a:pPr>
                <a:r>
                  <a:rPr lang="en-US" sz="900">
                    <a:latin typeface="Kelson Sans" panose="020B0604020202020204" charset="0"/>
                  </a:rPr>
                  <a:t>BRBTSTSET               R11.3, 1, </a:t>
                </a:r>
                <a:r>
                  <a:rPr lang="en-US" sz="900" err="1">
                    <a:latin typeface="Kelson Sans" panose="020B0604020202020204" charset="0"/>
                  </a:rPr>
                  <a:t>lkp_eth</a:t>
                </a:r>
                <a:endParaRPr lang="en-US" sz="900">
                  <a:latin typeface="Kelson Sans" panose="020B0604020202020204" charset="0"/>
                </a:endParaRPr>
              </a:p>
              <a:p>
                <a:pPr>
                  <a:tabLst>
                    <a:tab pos="682625" algn="l"/>
                  </a:tabLst>
                </a:pPr>
                <a:r>
                  <a:rPr lang="en-US" sz="900" err="1">
                    <a:latin typeface="Kelson Sans" panose="020B0604020202020204" charset="0"/>
                  </a:rPr>
                  <a:t>lkp_eth</a:t>
                </a:r>
                <a:r>
                  <a:rPr lang="en-US" sz="900">
                    <a:latin typeface="Kelson Sans" panose="020B0604020202020204" charset="0"/>
                  </a:rPr>
                  <a:t>:  </a:t>
                </a:r>
              </a:p>
              <a:p>
                <a:pPr>
                  <a:tabLst>
                    <a:tab pos="682625" algn="l"/>
                  </a:tabLst>
                </a:pPr>
                <a:r>
                  <a:rPr lang="en-US" sz="900">
                    <a:latin typeface="Kelson Sans" panose="020B0604020202020204" charset="0"/>
                  </a:rPr>
                  <a:t>     LKP.LF1    R5, R5, NS, NS, 0,… 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B1E9BBD-8B76-3BAB-43E9-F373E43B661E}"/>
                  </a:ext>
                </a:extLst>
              </p:cNvPr>
              <p:cNvSpPr/>
              <p:nvPr/>
            </p:nvSpPr>
            <p:spPr>
              <a:xfrm>
                <a:off x="6277327" y="5847292"/>
                <a:ext cx="336739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9752069-7B42-7EC1-5C6A-D23A597563EA}"/>
                  </a:ext>
                </a:extLst>
              </p:cNvPr>
              <p:cNvSpPr/>
              <p:nvPr/>
            </p:nvSpPr>
            <p:spPr>
              <a:xfrm>
                <a:off x="6614066" y="5847292"/>
                <a:ext cx="567060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EBC11C59-C963-FF74-E765-5FDFA2942EB8}"/>
                  </a:ext>
                </a:extLst>
              </p:cNvPr>
              <p:cNvSpPr/>
              <p:nvPr/>
            </p:nvSpPr>
            <p:spPr>
              <a:xfrm>
                <a:off x="6277326" y="5935135"/>
                <a:ext cx="336739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FAF9460-7267-1352-E4B3-2FEADA311A88}"/>
                  </a:ext>
                </a:extLst>
              </p:cNvPr>
              <p:cNvSpPr/>
              <p:nvPr/>
            </p:nvSpPr>
            <p:spPr>
              <a:xfrm>
                <a:off x="6614064" y="5936503"/>
                <a:ext cx="567060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C51B97B-F3CA-245D-EBDC-7CECB8A7E32D}"/>
                  </a:ext>
                </a:extLst>
              </p:cNvPr>
              <p:cNvSpPr/>
              <p:nvPr/>
            </p:nvSpPr>
            <p:spPr>
              <a:xfrm>
                <a:off x="6277325" y="6021674"/>
                <a:ext cx="336739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0D0AFAF-C638-D5A4-568B-C117E70F7FD6}"/>
                  </a:ext>
                </a:extLst>
              </p:cNvPr>
              <p:cNvSpPr/>
              <p:nvPr/>
            </p:nvSpPr>
            <p:spPr>
              <a:xfrm>
                <a:off x="6614064" y="6020372"/>
                <a:ext cx="567060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E84E0A87-1036-D40C-7403-A47E75EA8BD2}"/>
                  </a:ext>
                </a:extLst>
              </p:cNvPr>
              <p:cNvSpPr/>
              <p:nvPr/>
            </p:nvSpPr>
            <p:spPr>
              <a:xfrm>
                <a:off x="6277325" y="6109517"/>
                <a:ext cx="336739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7DD0F4B-6F01-1966-502E-B551B4B2C782}"/>
                  </a:ext>
                </a:extLst>
              </p:cNvPr>
              <p:cNvSpPr/>
              <p:nvPr/>
            </p:nvSpPr>
            <p:spPr>
              <a:xfrm>
                <a:off x="6614064" y="6110885"/>
                <a:ext cx="567060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3A2FA7B-0DBF-0092-1C23-10C97190ED08}"/>
                  </a:ext>
                </a:extLst>
              </p:cNvPr>
              <p:cNvSpPr/>
              <p:nvPr/>
            </p:nvSpPr>
            <p:spPr>
              <a:xfrm>
                <a:off x="7300705" y="5847292"/>
                <a:ext cx="385528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19FFE004-2180-0BC9-0566-DC05075C3A1D}"/>
                  </a:ext>
                </a:extLst>
              </p:cNvPr>
              <p:cNvSpPr/>
              <p:nvPr/>
            </p:nvSpPr>
            <p:spPr>
              <a:xfrm>
                <a:off x="7686232" y="5847292"/>
                <a:ext cx="221445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5BBF967-CDC8-34B9-A327-2C85F6FD1B87}"/>
                  </a:ext>
                </a:extLst>
              </p:cNvPr>
              <p:cNvSpPr/>
              <p:nvPr/>
            </p:nvSpPr>
            <p:spPr>
              <a:xfrm>
                <a:off x="7300704" y="5935135"/>
                <a:ext cx="385528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7A146DF-26B0-2112-B0CA-0BBDCEC84DBF}"/>
                  </a:ext>
                </a:extLst>
              </p:cNvPr>
              <p:cNvSpPr/>
              <p:nvPr/>
            </p:nvSpPr>
            <p:spPr>
              <a:xfrm>
                <a:off x="7686230" y="5936503"/>
                <a:ext cx="221445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B1B30533-FA14-497F-80AC-603F519B9827}"/>
                  </a:ext>
                </a:extLst>
              </p:cNvPr>
              <p:cNvSpPr/>
              <p:nvPr/>
            </p:nvSpPr>
            <p:spPr>
              <a:xfrm>
                <a:off x="7300703" y="6021674"/>
                <a:ext cx="385528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A9B7B3EF-5469-2FC3-72CB-440FE56EC970}"/>
                  </a:ext>
                </a:extLst>
              </p:cNvPr>
              <p:cNvSpPr/>
              <p:nvPr/>
            </p:nvSpPr>
            <p:spPr>
              <a:xfrm>
                <a:off x="7686230" y="6020372"/>
                <a:ext cx="221445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829087C3-B1F6-CF0F-5BAE-3C23FA883244}"/>
                  </a:ext>
                </a:extLst>
              </p:cNvPr>
              <p:cNvSpPr/>
              <p:nvPr/>
            </p:nvSpPr>
            <p:spPr>
              <a:xfrm>
                <a:off x="7300703" y="6109517"/>
                <a:ext cx="385528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D9FFA69-5481-ECC9-2EC8-A27CBB555831}"/>
                  </a:ext>
                </a:extLst>
              </p:cNvPr>
              <p:cNvSpPr/>
              <p:nvPr/>
            </p:nvSpPr>
            <p:spPr>
              <a:xfrm>
                <a:off x="7686230" y="6110885"/>
                <a:ext cx="221445" cy="865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40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Kelson Sans" panose="020B0604020202020204" charset="0"/>
                </a:endParaRPr>
              </a:p>
            </p:txBody>
          </p: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22EF90B2-A211-10CD-CA7C-8577E4839134}"/>
                  </a:ext>
                </a:extLst>
              </p:cNvPr>
              <p:cNvCxnSpPr/>
              <p:nvPr/>
            </p:nvCxnSpPr>
            <p:spPr>
              <a:xfrm>
                <a:off x="6432761" y="5686034"/>
                <a:ext cx="0" cy="161259"/>
              </a:xfrm>
              <a:prstGeom prst="straightConnector1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mpd="dbl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C4C07C3E-1040-7B4E-9414-C57EC8E7E718}"/>
                  </a:ext>
                </a:extLst>
              </p:cNvPr>
              <p:cNvCxnSpPr/>
              <p:nvPr/>
            </p:nvCxnSpPr>
            <p:spPr>
              <a:xfrm>
                <a:off x="7456206" y="5686034"/>
                <a:ext cx="0" cy="161259"/>
              </a:xfrm>
              <a:prstGeom prst="straightConnector1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mpd="dbl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DD982FBA-47D1-51C3-0E2A-C9AAFF8BDF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79451" y="5686034"/>
                <a:ext cx="0" cy="161259"/>
              </a:xfrm>
              <a:prstGeom prst="straightConnector1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mpd="dbl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25ABE5C9-4D8E-DA0C-E535-14ADE1A740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0420" y="5686034"/>
                <a:ext cx="0" cy="161259"/>
              </a:xfrm>
              <a:prstGeom prst="straightConnector1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mpd="dbl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9C7215-2C67-AC20-3B14-E2CCB3EABF27}"/>
              </a:ext>
            </a:extLst>
          </p:cNvPr>
          <p:cNvCxnSpPr>
            <a:cxnSpLocks/>
          </p:cNvCxnSpPr>
          <p:nvPr/>
        </p:nvCxnSpPr>
        <p:spPr>
          <a:xfrm>
            <a:off x="-100645" y="4400905"/>
            <a:ext cx="124031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03F8A014-54AD-C0AB-D567-A32C2BA0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8" y="220850"/>
            <a:ext cx="11083436" cy="1325563"/>
          </a:xfrm>
        </p:spPr>
        <p:txBody>
          <a:bodyPr/>
          <a:lstStyle/>
          <a:p>
            <a:r>
              <a:rPr lang="en-US"/>
              <a:t>Down The Switch Stack With An Open ISA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74000-BF44-40F3-04B9-A0F42C69F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1" name="Arrow: Bent-Up 150">
            <a:extLst>
              <a:ext uri="{FF2B5EF4-FFF2-40B4-BE49-F238E27FC236}">
                <a16:creationId xmlns:a16="http://schemas.microsoft.com/office/drawing/2014/main" id="{95F7C9FC-56BC-9B26-C8BF-701623260323}"/>
              </a:ext>
            </a:extLst>
          </p:cNvPr>
          <p:cNvSpPr/>
          <p:nvPr/>
        </p:nvSpPr>
        <p:spPr>
          <a:xfrm rot="5400000">
            <a:off x="5693067" y="4782012"/>
            <a:ext cx="2261680" cy="408521"/>
          </a:xfrm>
          <a:prstGeom prst="bentUpArrow">
            <a:avLst>
              <a:gd name="adj1" fmla="val 26396"/>
              <a:gd name="adj2" fmla="val 22183"/>
              <a:gd name="adj3" fmla="val 23788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rmAutofit fontScale="40000" lnSpcReduction="20000"/>
          </a:bodyPr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AA6A3A-94C2-17F1-42FF-1E582D9D1429}"/>
              </a:ext>
            </a:extLst>
          </p:cNvPr>
          <p:cNvSpPr txBox="1"/>
          <p:nvPr/>
        </p:nvSpPr>
        <p:spPr>
          <a:xfrm>
            <a:off x="5389091" y="3508498"/>
            <a:ext cx="2322556" cy="723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>
              <a:tabLst>
                <a:tab pos="682625" algn="l"/>
              </a:tabLst>
            </a:pPr>
            <a:r>
              <a:rPr lang="en-US" sz="1600" b="1">
                <a:latin typeface="Kelson Sans" panose="020B0604020202020204" charset="0"/>
              </a:rPr>
              <a:t>Control plane objects (Tables, etc.)</a:t>
            </a:r>
          </a:p>
          <a:p>
            <a:pPr algn="ctr">
              <a:tabLst>
                <a:tab pos="682625" algn="l"/>
              </a:tabLst>
            </a:pPr>
            <a:endParaRPr lang="en-US" sz="900">
              <a:latin typeface="Kelson Sans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40EEB-1036-D934-60FA-997FD00B2BE0}"/>
              </a:ext>
            </a:extLst>
          </p:cNvPr>
          <p:cNvSpPr txBox="1"/>
          <p:nvPr/>
        </p:nvSpPr>
        <p:spPr>
          <a:xfrm>
            <a:off x="6083" y="3967151"/>
            <a:ext cx="1244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Kelson Sans" panose="020B0604020202020204" charset="0"/>
              </a:rPr>
              <a:t>Userland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C58897-2585-DA3A-5FDF-30B943172C82}"/>
              </a:ext>
            </a:extLst>
          </p:cNvPr>
          <p:cNvSpPr txBox="1"/>
          <p:nvPr/>
        </p:nvSpPr>
        <p:spPr>
          <a:xfrm>
            <a:off x="3646757" y="2285121"/>
            <a:ext cx="547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Kelson Sans" panose="020B0604020202020204" charset="0"/>
              </a:rPr>
              <a:t>Need to write this code manually and keep it in sync!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35889F-4CA1-7981-8D73-3EEBA0F51050}"/>
              </a:ext>
            </a:extLst>
          </p:cNvPr>
          <p:cNvCxnSpPr>
            <a:cxnSpLocks/>
            <a:stCxn id="19" idx="2"/>
            <a:endCxn id="33" idx="0"/>
          </p:cNvCxnSpPr>
          <p:nvPr/>
        </p:nvCxnSpPr>
        <p:spPr>
          <a:xfrm>
            <a:off x="6385593" y="2654453"/>
            <a:ext cx="2702811" cy="85404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B2CAC4-7FDA-470F-9A2B-16CC1B6C1575}"/>
              </a:ext>
            </a:extLst>
          </p:cNvPr>
          <p:cNvCxnSpPr>
            <a:cxnSpLocks/>
            <a:stCxn id="19" idx="2"/>
            <a:endCxn id="62" idx="0"/>
          </p:cNvCxnSpPr>
          <p:nvPr/>
        </p:nvCxnSpPr>
        <p:spPr>
          <a:xfrm>
            <a:off x="6385593" y="2654453"/>
            <a:ext cx="164776" cy="85404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9773E3-D8AB-8056-922D-EB065BDA40DF}"/>
              </a:ext>
            </a:extLst>
          </p:cNvPr>
          <p:cNvCxnSpPr>
            <a:cxnSpLocks/>
            <a:stCxn id="19" idx="2"/>
            <a:endCxn id="34" idx="0"/>
          </p:cNvCxnSpPr>
          <p:nvPr/>
        </p:nvCxnSpPr>
        <p:spPr>
          <a:xfrm flipH="1">
            <a:off x="4068330" y="2654453"/>
            <a:ext cx="2317263" cy="85404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row: Left 54">
            <a:extLst>
              <a:ext uri="{FF2B5EF4-FFF2-40B4-BE49-F238E27FC236}">
                <a16:creationId xmlns:a16="http://schemas.microsoft.com/office/drawing/2014/main" id="{577BB677-DCBA-2252-920A-3C9A68DBAA67}"/>
              </a:ext>
            </a:extLst>
          </p:cNvPr>
          <p:cNvSpPr/>
          <p:nvPr/>
        </p:nvSpPr>
        <p:spPr>
          <a:xfrm rot="16200000">
            <a:off x="3458785" y="4622253"/>
            <a:ext cx="1037043" cy="207412"/>
          </a:xfrm>
          <a:prstGeom prst="leftArrow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7B7F342F-4384-F86D-E219-66AB2385A682}"/>
              </a:ext>
            </a:extLst>
          </p:cNvPr>
          <p:cNvSpPr/>
          <p:nvPr/>
        </p:nvSpPr>
        <p:spPr>
          <a:xfrm rot="16200000">
            <a:off x="7981992" y="4582594"/>
            <a:ext cx="1037043" cy="207412"/>
          </a:xfrm>
          <a:prstGeom prst="leftArrow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elson Sans" panose="020B060402020202020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94DDD0-3B0F-C463-C5D0-2804A15E715B}"/>
              </a:ext>
            </a:extLst>
          </p:cNvPr>
          <p:cNvSpPr txBox="1"/>
          <p:nvPr/>
        </p:nvSpPr>
        <p:spPr>
          <a:xfrm>
            <a:off x="8094344" y="3508498"/>
            <a:ext cx="1988119" cy="7540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>
              <a:tabLst>
                <a:tab pos="682625" algn="l"/>
              </a:tabLst>
            </a:pPr>
            <a:r>
              <a:rPr lang="en-US" sz="1600" b="1">
                <a:latin typeface="Kelson Sans" panose="020B0604020202020204" charset="0"/>
              </a:rPr>
              <a:t>MAP ASM</a:t>
            </a:r>
            <a:endParaRPr lang="en-US" sz="900" b="1">
              <a:latin typeface="Kelson Sans" panose="020B0604020202020204" charset="0"/>
            </a:endParaRPr>
          </a:p>
          <a:p>
            <a:pPr>
              <a:tabLst>
                <a:tab pos="682625" algn="l"/>
              </a:tabLst>
            </a:pPr>
            <a:r>
              <a:rPr lang="en-US" sz="900">
                <a:latin typeface="Kelson Sans" panose="020B0604020202020204" charset="0"/>
              </a:rPr>
              <a:t>BRBTSTSET               R11.3, 1, </a:t>
            </a:r>
            <a:r>
              <a:rPr lang="en-US" sz="900" err="1">
                <a:latin typeface="Kelson Sans" panose="020B0604020202020204" charset="0"/>
              </a:rPr>
              <a:t>lkp_eth</a:t>
            </a:r>
            <a:endParaRPr lang="en-US" sz="900">
              <a:latin typeface="Kelson Sans" panose="020B0604020202020204" charset="0"/>
            </a:endParaRPr>
          </a:p>
          <a:p>
            <a:pPr>
              <a:tabLst>
                <a:tab pos="682625" algn="l"/>
              </a:tabLst>
            </a:pPr>
            <a:r>
              <a:rPr lang="en-US" sz="900" err="1">
                <a:latin typeface="Kelson Sans" panose="020B0604020202020204" charset="0"/>
              </a:rPr>
              <a:t>lkp_eth</a:t>
            </a:r>
            <a:r>
              <a:rPr lang="en-US" sz="900">
                <a:latin typeface="Kelson Sans" panose="020B0604020202020204" charset="0"/>
              </a:rPr>
              <a:t>:  </a:t>
            </a:r>
          </a:p>
          <a:p>
            <a:pPr>
              <a:tabLst>
                <a:tab pos="682625" algn="l"/>
              </a:tabLst>
            </a:pPr>
            <a:r>
              <a:rPr lang="en-US" sz="900">
                <a:latin typeface="Kelson Sans" panose="020B0604020202020204" charset="0"/>
              </a:rPr>
              <a:t>     LKP.LF1    R5, R5, NS, NS, 0,…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BF1928-F403-D753-A02C-8DD640579A4C}"/>
              </a:ext>
            </a:extLst>
          </p:cNvPr>
          <p:cNvSpPr txBox="1"/>
          <p:nvPr/>
        </p:nvSpPr>
        <p:spPr>
          <a:xfrm>
            <a:off x="3130265" y="3508498"/>
            <a:ext cx="1876130" cy="7540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>
              <a:tabLst>
                <a:tab pos="682625" algn="l"/>
              </a:tabLst>
            </a:pPr>
            <a:r>
              <a:rPr lang="en-US" sz="1600" b="1">
                <a:latin typeface="Kelson Sans" panose="020B0604020202020204" charset="0"/>
              </a:rPr>
              <a:t>Parser ASM</a:t>
            </a:r>
            <a:endParaRPr lang="en-US" sz="900" b="1">
              <a:latin typeface="Kelson Sans" panose="020B0604020202020204" charset="0"/>
            </a:endParaRPr>
          </a:p>
          <a:p>
            <a:pPr>
              <a:tabLst>
                <a:tab pos="682625" algn="l"/>
              </a:tabLst>
            </a:pPr>
            <a:r>
              <a:rPr lang="en-US" sz="900">
                <a:latin typeface="Kelson Sans" panose="020B0604020202020204" charset="0"/>
              </a:rPr>
              <a:t>EXTMAP	MAPR0, 0, 0, 96</a:t>
            </a:r>
          </a:p>
          <a:p>
            <a:pPr>
              <a:tabLst>
                <a:tab pos="682625" algn="l"/>
              </a:tabLst>
            </a:pPr>
            <a:r>
              <a:rPr lang="en-US" sz="900">
                <a:latin typeface="Kelson Sans" panose="020B0604020202020204" charset="0"/>
              </a:rPr>
              <a:t>EXTNTXP	R3, 96, 16</a:t>
            </a:r>
          </a:p>
          <a:p>
            <a:pPr>
              <a:tabLst>
                <a:tab pos="682625" algn="l"/>
              </a:tabLst>
            </a:pPr>
            <a:r>
              <a:rPr lang="en-US" sz="900">
                <a:latin typeface="Kelson Sans" panose="020B0604020202020204" charset="0"/>
              </a:rPr>
              <a:t>STHC	14, 3, 1, JUMP_NEXT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42C0DE-064A-ADE1-0936-C10C36B1664E}"/>
              </a:ext>
            </a:extLst>
          </p:cNvPr>
          <p:cNvGrpSpPr/>
          <p:nvPr/>
        </p:nvGrpSpPr>
        <p:grpSpPr>
          <a:xfrm>
            <a:off x="4631101" y="3570334"/>
            <a:ext cx="1136086" cy="646331"/>
            <a:chOff x="9574336" y="1159163"/>
            <a:chExt cx="1292334" cy="646331"/>
          </a:xfrm>
        </p:grpSpPr>
        <p:sp>
          <p:nvSpPr>
            <p:cNvPr id="5" name="Arrow: Left-Right 4">
              <a:extLst>
                <a:ext uri="{FF2B5EF4-FFF2-40B4-BE49-F238E27FC236}">
                  <a16:creationId xmlns:a16="http://schemas.microsoft.com/office/drawing/2014/main" id="{9D55632E-89F1-BE17-C468-934CD90139C0}"/>
                </a:ext>
              </a:extLst>
            </p:cNvPr>
            <p:cNvSpPr/>
            <p:nvPr/>
          </p:nvSpPr>
          <p:spPr>
            <a:xfrm>
              <a:off x="9574336" y="1230286"/>
              <a:ext cx="1292334" cy="548704"/>
            </a:xfrm>
            <a:prstGeom prst="leftRightArrow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>
                <a:solidFill>
                  <a:srgbClr val="FF0000"/>
                </a:solidFill>
                <a:latin typeface="Kelson Sans" panose="020B060402020202020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A6DF6F-4107-5C43-0BEC-5ABB77102912}"/>
                </a:ext>
              </a:extLst>
            </p:cNvPr>
            <p:cNvSpPr txBox="1"/>
            <p:nvPr/>
          </p:nvSpPr>
          <p:spPr>
            <a:xfrm>
              <a:off x="10011088" y="1159163"/>
              <a:ext cx="43779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Kelson Sans" panose="020B0604020202020204" charset="0"/>
                </a:rPr>
                <a:t>?</a:t>
              </a:r>
              <a:endParaRPr lang="en-US" sz="1600">
                <a:solidFill>
                  <a:srgbClr val="FF0000"/>
                </a:solidFill>
                <a:latin typeface="Kelson Sans" panose="020B060402020202020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466CB6-729C-3D19-FF00-7CC87BBDCF55}"/>
              </a:ext>
            </a:extLst>
          </p:cNvPr>
          <p:cNvGrpSpPr/>
          <p:nvPr/>
        </p:nvGrpSpPr>
        <p:grpSpPr>
          <a:xfrm>
            <a:off x="7334953" y="3552713"/>
            <a:ext cx="1136086" cy="646331"/>
            <a:chOff x="9574336" y="1159163"/>
            <a:chExt cx="1292334" cy="646331"/>
          </a:xfrm>
        </p:grpSpPr>
        <p:sp>
          <p:nvSpPr>
            <p:cNvPr id="8" name="Arrow: Left-Right 7">
              <a:extLst>
                <a:ext uri="{FF2B5EF4-FFF2-40B4-BE49-F238E27FC236}">
                  <a16:creationId xmlns:a16="http://schemas.microsoft.com/office/drawing/2014/main" id="{CFDC3ED6-5ABA-B87B-506D-440D30EADDF0}"/>
                </a:ext>
              </a:extLst>
            </p:cNvPr>
            <p:cNvSpPr/>
            <p:nvPr/>
          </p:nvSpPr>
          <p:spPr>
            <a:xfrm>
              <a:off x="9574336" y="1230286"/>
              <a:ext cx="1292334" cy="548704"/>
            </a:xfrm>
            <a:prstGeom prst="leftRightArrow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>
                <a:solidFill>
                  <a:srgbClr val="FF0000"/>
                </a:solidFill>
                <a:latin typeface="Kelson Sans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4A7C98-A554-5C36-EFB6-E90CE37B94E5}"/>
                </a:ext>
              </a:extLst>
            </p:cNvPr>
            <p:cNvSpPr txBox="1"/>
            <p:nvPr/>
          </p:nvSpPr>
          <p:spPr>
            <a:xfrm>
              <a:off x="10011088" y="1159163"/>
              <a:ext cx="43779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Kelson Sans" panose="020B0604020202020204" charset="0"/>
                </a:rPr>
                <a:t>?</a:t>
              </a:r>
              <a:endParaRPr lang="en-US" sz="1600">
                <a:solidFill>
                  <a:srgbClr val="FF0000"/>
                </a:solidFill>
                <a:latin typeface="Kelson Sans" panose="020B060402020202020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2FCF413-F85C-A678-6F14-498D052B689C}"/>
              </a:ext>
            </a:extLst>
          </p:cNvPr>
          <p:cNvSpPr txBox="1"/>
          <p:nvPr/>
        </p:nvSpPr>
        <p:spPr>
          <a:xfrm>
            <a:off x="1095511" y="3654352"/>
            <a:ext cx="2050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Kelson Sans" panose="020B0604020202020204" charset="0"/>
              </a:rPr>
              <a:t>Microcode (X-ISA)</a:t>
            </a:r>
          </a:p>
        </p:txBody>
      </p:sp>
    </p:spTree>
    <p:extLst>
      <p:ext uri="{BB962C8B-B14F-4D97-AF65-F5344CB8AC3E}">
        <p14:creationId xmlns:p14="http://schemas.microsoft.com/office/powerpoint/2010/main" val="8411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1D15F-8C9E-F58F-24B0-3B692A505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B37C-4EAA-F025-D07B-163DD0E8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Raw X-ISA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1321-4FBB-36AA-B200-65949E3CB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3588"/>
            <a:ext cx="5526932" cy="4627672"/>
          </a:xfrm>
        </p:spPr>
        <p:txBody>
          <a:bodyPr>
            <a:noAutofit/>
          </a:bodyPr>
          <a:lstStyle/>
          <a:p>
            <a:r>
              <a:rPr lang="en-US" sz="1600" b="1"/>
              <a:t>ingress</a:t>
            </a:r>
            <a:r>
              <a:rPr lang="en-US" sz="1600"/>
              <a:t>: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BRBTSTCLR</a:t>
            </a:r>
            <a:r>
              <a:rPr lang="en-US" sz="1600"/>
              <a:t>     R11.3, 14, not_ipv4_packet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CONCAT.CD</a:t>
            </a:r>
            <a:r>
              <a:rPr lang="en-US" sz="1600"/>
              <a:t>     R2.2, 0, R1.3, 0, 16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LKPLPM.LF5.R</a:t>
            </a:r>
            <a:r>
              <a:rPr lang="en-US" sz="1600"/>
              <a:t>  R1.3, R1.3, -1, -1, R2, R2, 0, 4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SYNC.N</a:t>
            </a:r>
            <a:r>
              <a:rPr lang="en-US" sz="1600"/>
              <a:t>        32, ipv4_lpm_miss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AQMEG.LF3</a:t>
            </a:r>
            <a:r>
              <a:rPr lang="en-US" sz="1600"/>
              <a:t>     R1.0, R1.3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MOVI</a:t>
            </a:r>
            <a:r>
              <a:rPr lang="en-US" sz="1600"/>
              <a:t>          R1.2, 0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MOVI.CD</a:t>
            </a:r>
            <a:r>
              <a:rPr lang="en-US" sz="1600"/>
              <a:t>       R0.3, 0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SYNC</a:t>
            </a:r>
            <a:r>
              <a:rPr lang="en-US" sz="1600"/>
              <a:t>          8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BRBTSTSET</a:t>
            </a:r>
            <a:r>
              <a:rPr lang="en-US" sz="1600"/>
              <a:t>     R1.0, 0, </a:t>
            </a:r>
            <a:r>
              <a:rPr lang="en-US" sz="1600" err="1"/>
              <a:t>aqm_drop</a:t>
            </a:r>
            <a:endParaRPr lang="en-US" sz="1600"/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SENDOUT.H</a:t>
            </a:r>
            <a:r>
              <a:rPr lang="en-US" sz="1600"/>
              <a:t>     R1, R0, 0</a:t>
            </a:r>
          </a:p>
          <a:p>
            <a:endParaRPr lang="en-US" sz="1600"/>
          </a:p>
          <a:p>
            <a:r>
              <a:rPr lang="en-US" sz="1600" b="1"/>
              <a:t>not_ipv4_packet:</a:t>
            </a:r>
          </a:p>
          <a:p>
            <a:r>
              <a:rPr lang="en-US" sz="1600" b="1"/>
              <a:t>ipv4_lpm_miss:</a:t>
            </a:r>
          </a:p>
          <a:p>
            <a:r>
              <a:rPr lang="en-US" sz="1600" b="1" err="1"/>
              <a:t>aqm_drop</a:t>
            </a:r>
            <a:r>
              <a:rPr lang="en-US" sz="1600" b="1"/>
              <a:t>:</a:t>
            </a:r>
          </a:p>
          <a:p>
            <a:r>
              <a:rPr lang="en-US" sz="1600"/>
              <a:t>    </a:t>
            </a:r>
            <a:r>
              <a:rPr lang="en-US" sz="1600">
                <a:solidFill>
                  <a:srgbClr val="7030A0"/>
                </a:solidFill>
              </a:rPr>
              <a:t>SYNCALL</a:t>
            </a:r>
            <a:r>
              <a:rPr lang="en-US" sz="1600"/>
              <a:t>     255</a:t>
            </a:r>
          </a:p>
          <a:p>
            <a:r>
              <a:rPr lang="en-US" sz="1600"/>
              <a:t>    </a:t>
            </a:r>
            <a:r>
              <a:rPr lang="en-US" sz="1600">
                <a:solidFill>
                  <a:srgbClr val="7030A0"/>
                </a:solidFill>
              </a:rPr>
              <a:t>DROP.H</a:t>
            </a:r>
            <a:r>
              <a:rPr lang="en-US" sz="1600"/>
              <a:t>     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96F43-214B-3BFE-65DF-A4DAA985D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88989-F3DD-6443-9A63-F18D0EF9735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7DA24-4B2B-D0A3-015E-17F99A87649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2868" y="1257300"/>
            <a:ext cx="5480921" cy="546288"/>
          </a:xfrm>
        </p:spPr>
        <p:txBody>
          <a:bodyPr/>
          <a:lstStyle/>
          <a:p>
            <a:r>
              <a:rPr lang="en-US"/>
              <a:t>X2 Parser 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630B3F-C248-94D1-738B-8544934D2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57300"/>
            <a:ext cx="5526931" cy="546288"/>
          </a:xfrm>
        </p:spPr>
        <p:txBody>
          <a:bodyPr/>
          <a:lstStyle/>
          <a:p>
            <a:r>
              <a:rPr lang="en-US"/>
              <a:t>X2 MAP Instructions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5EBEE6-2352-451F-03E0-347C7CF54DC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6857" y="1803588"/>
            <a:ext cx="5526932" cy="4627672"/>
          </a:xfrm>
        </p:spPr>
        <p:txBody>
          <a:bodyPr>
            <a:noAutofit/>
          </a:bodyPr>
          <a:lstStyle/>
          <a:p>
            <a:r>
              <a:rPr lang="en-US" sz="1600" b="1" err="1"/>
              <a:t>entry_point_ethernet</a:t>
            </a:r>
            <a:r>
              <a:rPr lang="en-US" sz="1600" b="1"/>
              <a:t>: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EXTNXTP</a:t>
            </a:r>
            <a:r>
              <a:rPr lang="en-US" sz="1600"/>
              <a:t> R0, 96, 16</a:t>
            </a:r>
          </a:p>
          <a:p>
            <a:r>
              <a:rPr lang="en-US" sz="1600"/>
              <a:t>  {</a:t>
            </a:r>
            <a:r>
              <a:rPr lang="en-US" sz="1600">
                <a:solidFill>
                  <a:schemeClr val="bg2">
                    <a:lumMod val="50000"/>
                  </a:schemeClr>
                </a:solidFill>
              </a:rPr>
              <a:t>// Transition Rules</a:t>
            </a:r>
          </a:p>
          <a:p>
            <a:r>
              <a:rPr lang="en-US" sz="1600"/>
              <a:t>    </a:t>
            </a:r>
            <a:r>
              <a:rPr lang="en-US" sz="1600" err="1"/>
              <a:t>entry_point_ethernet</a:t>
            </a:r>
            <a:endParaRPr lang="en-US" sz="1600"/>
          </a:p>
          <a:p>
            <a:r>
              <a:rPr lang="en-US" sz="1600"/>
              <a:t>    0x800: entry_point_ipv4, 0, 0</a:t>
            </a:r>
          </a:p>
          <a:p>
            <a:r>
              <a:rPr lang="en-US" sz="1600"/>
              <a:t>  }</a:t>
            </a:r>
            <a:endParaRPr lang="en-US" sz="160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STHC</a:t>
            </a:r>
            <a:r>
              <a:rPr lang="en-US" sz="1600"/>
              <a:t> 14, 12, 1, 1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HALT</a:t>
            </a:r>
          </a:p>
          <a:p>
            <a:r>
              <a:rPr lang="en-US" sz="1600" b="1"/>
              <a:t>entry_point_ipv4</a:t>
            </a:r>
            <a:r>
              <a:rPr lang="en-US" sz="1600"/>
              <a:t>: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EXTMAP</a:t>
            </a:r>
            <a:r>
              <a:rPr lang="en-US" sz="1600"/>
              <a:t> MAPR4, 0, 0, 128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EXTMAP</a:t>
            </a:r>
            <a:r>
              <a:rPr lang="en-US" sz="1600"/>
              <a:t> MAPR2, 0, 128, 32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STHC</a:t>
            </a:r>
            <a:r>
              <a:rPr lang="en-US" sz="1600"/>
              <a:t>   20, 14, 3, 0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HALT</a:t>
            </a:r>
          </a:p>
          <a:p>
            <a:r>
              <a:rPr lang="en-US" sz="1600" b="1" err="1"/>
              <a:t>entry_point_trap</a:t>
            </a:r>
            <a:r>
              <a:rPr lang="en-US" sz="1600" b="1"/>
              <a:t>:</a:t>
            </a:r>
          </a:p>
          <a:p>
            <a:r>
              <a:rPr lang="en-US" sz="1600" b="1" err="1"/>
              <a:t>entry_point_loopback</a:t>
            </a:r>
            <a:r>
              <a:rPr lang="en-US" sz="1600" b="1"/>
              <a:t>:</a:t>
            </a:r>
          </a:p>
          <a:p>
            <a:r>
              <a:rPr lang="en-US" sz="1600" b="1" err="1"/>
              <a:t>entry_point_reparse</a:t>
            </a:r>
            <a:r>
              <a:rPr lang="en-US" sz="1600" b="1"/>
              <a:t>:</a:t>
            </a:r>
          </a:p>
          <a:p>
            <a:r>
              <a:rPr lang="en-US" sz="1600" b="1" err="1"/>
              <a:t>entry_point_fwc</a:t>
            </a:r>
            <a:r>
              <a:rPr lang="en-US" sz="1600"/>
              <a:t>:</a:t>
            </a:r>
          </a:p>
          <a:p>
            <a:r>
              <a:rPr lang="en-US" sz="1600"/>
              <a:t>  </a:t>
            </a:r>
            <a:r>
              <a:rPr lang="en-US" sz="1600">
                <a:solidFill>
                  <a:srgbClr val="7030A0"/>
                </a:solidFill>
              </a:rPr>
              <a:t>HALTDROP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38B99-E6ED-BA2E-36FC-C3AA85A36ABF}"/>
              </a:ext>
            </a:extLst>
          </p:cNvPr>
          <p:cNvSpPr txBox="1"/>
          <p:nvPr/>
        </p:nvSpPr>
        <p:spPr>
          <a:xfrm>
            <a:off x="3210323" y="6534251"/>
            <a:ext cx="5753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Kelson Sans" panose="020B0604020202020204" charset="0"/>
              </a:rPr>
              <a:t>Source: </a:t>
            </a:r>
            <a:r>
              <a:rPr lang="en-US" sz="1200">
                <a:latin typeface="Kelson Sans" panose="020B0604020202020204" charset="0"/>
                <a:hlinkClick r:id="rId3"/>
              </a:rPr>
              <a:t>https://xsightlabs.com/wp-content/uploads/2025/04/XISA_Simple_IPv4.pdf</a:t>
            </a:r>
            <a:endParaRPr lang="en-US" sz="1200">
              <a:latin typeface="Kels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49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0" tIns="0" rIns="0" bIns="0" rtlCol="0" anchor="ctr">
        <a:normAutofit fontScale="55000" lnSpcReduction="20000"/>
      </a:bodyPr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Xsight_Oxide training PFE and DP Aug-5-2024" id="{53144138-E5D1-F74E-8C77-273AE73F0617}" vid="{700C21EA-A1C5-C84E-92CE-1431C73825C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sight_Oxide training PFE and DP Aug-5-2024" id="{53144138-E5D1-F74E-8C77-273AE73F0617}" vid="{59B27F4D-D396-5640-8F69-12AD73F36BD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3678</Words>
  <Application>Microsoft Office PowerPoint</Application>
  <PresentationFormat>Widescreen</PresentationFormat>
  <Paragraphs>763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Consolas</vt:lpstr>
      <vt:lpstr>Aptos Mono</vt:lpstr>
      <vt:lpstr>Kelson Sans</vt:lpstr>
      <vt:lpstr>Arial</vt:lpstr>
      <vt:lpstr>Office Theme</vt:lpstr>
      <vt:lpstr>1_Office Theme</vt:lpstr>
      <vt:lpstr>XASM: A Foundation to Program the X2 with P4</vt:lpstr>
      <vt:lpstr>Agenda</vt:lpstr>
      <vt:lpstr>The X2 Switch</vt:lpstr>
      <vt:lpstr>Tofino Native Architecture (TNA)</vt:lpstr>
      <vt:lpstr>X2 Programming Model </vt:lpstr>
      <vt:lpstr>An Open ISA and XASM</vt:lpstr>
      <vt:lpstr>Compiling A Data-Plane Program</vt:lpstr>
      <vt:lpstr>Down The Switch Stack With An Open ISA</vt:lpstr>
      <vt:lpstr>Raw X-ISA Program</vt:lpstr>
      <vt:lpstr>Requirements For Our XDE</vt:lpstr>
      <vt:lpstr>XASM</vt:lpstr>
      <vt:lpstr>XASM Is Inspired By P4</vt:lpstr>
      <vt:lpstr>XASM: Summary</vt:lpstr>
      <vt:lpstr>From XASM To P4</vt:lpstr>
      <vt:lpstr>Header Definitions</vt:lpstr>
      <vt:lpstr>Extracting an Ethernet Header</vt:lpstr>
      <vt:lpstr>Extracting an Ethernet Header</vt:lpstr>
      <vt:lpstr>Extracting an Ethernet Header</vt:lpstr>
      <vt:lpstr>Extracting an Ethernet Header</vt:lpstr>
      <vt:lpstr>Defining a Match Table</vt:lpstr>
      <vt:lpstr>Match-Action Table Operation</vt:lpstr>
      <vt:lpstr>Performing Match-Action Operation</vt:lpstr>
      <vt:lpstr>The Opportunity With the X2: Choice</vt:lpstr>
      <vt:lpstr>Build X2 Applications With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2025-10-24T12:27:46Z</dcterms:created>
  <dcterms:modified xsi:type="dcterms:W3CDTF">2025-10-24T12:28:35Z</dcterms:modified>
</cp:coreProperties>
</file>